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2" r:id="rId4"/>
    <p:sldId id="263" r:id="rId5"/>
    <p:sldId id="265" r:id="rId6"/>
    <p:sldId id="266" r:id="rId7"/>
    <p:sldId id="268" r:id="rId8"/>
    <p:sldId id="259" r:id="rId9"/>
    <p:sldId id="260" r:id="rId10"/>
    <p:sldId id="269" r:id="rId11"/>
    <p:sldId id="270" r:id="rId12"/>
    <p:sldId id="261" r:id="rId13"/>
    <p:sldId id="264" r:id="rId14"/>
    <p:sldId id="267" r:id="rId15"/>
    <p:sldId id="272" r:id="rId16"/>
    <p:sldId id="271" r:id="rId17"/>
    <p:sldId id="273" r:id="rId18"/>
    <p:sldId id="277" r:id="rId19"/>
    <p:sldId id="278" r:id="rId20"/>
    <p:sldId id="279" r:id="rId21"/>
    <p:sldId id="276" r:id="rId22"/>
    <p:sldId id="274" r:id="rId23"/>
    <p:sldId id="275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75377-BD42-4A17-86BA-453D8A89728E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D9177-5BDB-445D-BF5A-9E37F4A671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D9177-5BDB-445D-BF5A-9E37F4A67185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selomoty.ru/uploads/posts/2013-01/1358910201_voda.jpe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ownload background - &amp;scy;&amp;kcy;&amp;acy;&amp;chcy;&amp;acy;&amp;tcy;&amp;softcy; &amp;fcy;&amp;ocy;&amp;ncy; &amp;dcy;&amp;lcy;&amp;yacy;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381000"/>
            <a:ext cx="9601200" cy="7239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629400"/>
            <a:ext cx="8229600" cy="1143000"/>
          </a:xfrm>
        </p:spPr>
        <p:txBody>
          <a:bodyPr>
            <a:noAutofit/>
            <a:scene3d>
              <a:camera prst="obliqueBottom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Дню снятия блокады Ленинграда</a:t>
            </a:r>
            <a:br>
              <a:rPr lang="ru-RU" sz="88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посвящается…</a:t>
            </a: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i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08 сентября 1941-27 января 1944</a:t>
            </a:r>
            <a:r>
              <a:rPr lang="ru-RU" sz="11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1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1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1e46bacc8269e04267b107049d462f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5284" y="1524000"/>
            <a:ext cx="6153432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Люди умирали прямо на улицах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90495274_rian_archive_907_leningradians_queueing_up_for_wa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600200"/>
            <a:ext cx="4267200" cy="48768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Водопровод не работал, жителям приходилось  брать воду из повреждённых труб и прорубей на Неве</a:t>
            </a:r>
            <a:endParaRPr lang="ru-RU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00 дней славы и бессмертия. День освобождения Ленинграда от вражеской блокады.">
            <a:hlinkClick r:id="rId4" tooltip="&quot;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600200"/>
            <a:ext cx="441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01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534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Дорогой</a:t>
            </a:r>
            <a:r>
              <a:rPr lang="ru-RU" sz="2800" dirty="0" smtClean="0">
                <a:solidFill>
                  <a:schemeClr val="bg1"/>
                </a:solidFill>
              </a:rPr>
              <a:t>  Жизни шёл к нам хлеб,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Дорогой дружбы многих к многим.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Ещё не знают на земле Страшней и радостней дороги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логш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62200"/>
            <a:ext cx="3548856" cy="3810000"/>
          </a:xfrm>
        </p:spPr>
      </p:pic>
      <p:pic>
        <p:nvPicPr>
          <p:cNvPr id="11" name="Содержимое 10" descr="b3c8aab31e9180e2dc0534aedd2e83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91000" y="2362200"/>
            <a:ext cx="4516438" cy="3733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Культурная жизнь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blokada-_leningrada0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810000"/>
            <a:ext cx="4059238" cy="2669015"/>
          </a:xfrm>
        </p:spPr>
      </p:pic>
      <p:pic>
        <p:nvPicPr>
          <p:cNvPr id="7" name="Содержимое 6" descr="50662_9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4059238" cy="2590800"/>
          </a:xfrm>
        </p:spPr>
      </p:pic>
      <p:pic>
        <p:nvPicPr>
          <p:cNvPr id="35842" name="Picture 2" descr="C:\Users\Администратор\Downloads\день героев отечества\ленинград\95_99_10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371600"/>
            <a:ext cx="4038600" cy="2438400"/>
          </a:xfrm>
          <a:prstGeom prst="rect">
            <a:avLst/>
          </a:prstGeom>
          <a:noFill/>
        </p:spPr>
      </p:pic>
      <p:pic>
        <p:nvPicPr>
          <p:cNvPr id="35843" name="Picture 3" descr="C:\Users\Администратор\Downloads\день героев отечества\ленинград\cultur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86200"/>
            <a:ext cx="4059237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«Невский пятачок»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14478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январе 1942 г. Красная армия предприняла первую попытку прорыва блокады. Войска двух фронтов Ленинградского 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районе Ладожского озера разделяло всего 12 км. Основные бои велись на так называемом « Невском пятачке » узкой полосе земли шириной 300-500 метров и длиной около 1 км на левом берегу Невы, удерживаемом войсками Ленинградского фронта. Весь пятачок простреливался врагом, и советские войска, постоянно пытавшиеся расширить этот плацдарм, несли тяжелейшие потери. Всего за 1941-1943 гг. на « Невском пятачке » погибло более  300 000 советских солдат.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Операция «Искра»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04800" y="1865529"/>
            <a:ext cx="903503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января 1943 г. войска Ленинградского 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Волховского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фронтов, Балтийского флота приступили к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выполнению операции «Искра» - так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называлась операция по прорыву блокады Ленинграда.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 января 1943 г. блокада Ленинграда была прорвана.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 образован коридор шириной 8-11 км,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Ленинград получил сухопутную связь со страной.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окончательное освобождение пришло только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год.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Администратор\Downloads\день героев отечества\ленинград\Kiev posle osvobozhdenij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620000" cy="5438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8229600" cy="12192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400" b="1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январе 1944 г. началась решающая битва за Ленинград.</a:t>
            </a:r>
            <a:r>
              <a:rPr lang="ru-RU" sz="4400" b="1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 января 1944 г.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честь полного освобождения Ленинграда от блокады на берегах Невы прогремел торжественный артиллерийский салют из 324 орудий.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0178" name="Picture 2" descr="C:\Users\Администратор\Downloads\день героев отечества\ленинград\snjatie_bloka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62000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ownloads\день героев отечества\ленинград\blokadniy_Leningrad_457ym8cw945hyjct3wpj4y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72000"/>
          </a:xfrm>
        </p:spPr>
        <p:txBody>
          <a:bodyPr/>
          <a:lstStyle/>
          <a:p>
            <a:r>
              <a:rPr lang="ru-RU" dirty="0" smtClean="0"/>
              <a:t>Наступление немецких войск на Ленинград началось 10 июля 1941 года. Немцы сосредоточили на этом направлении группу армий «Север» общей численностью в полмиллиона человек и планировали взять город на Неве уже к 21 июля.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трпи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752600"/>
            <a:ext cx="6487549" cy="486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мая 1945 г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Ленинград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получил звание города-героя.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Памятник Защитникам Ленинграда. </a:t>
            </a:r>
            <a:b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Площадь Победы на Московском проспекте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1" y="2057400"/>
            <a:ext cx="449580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Большинство умерших в блокаду жителей Ленинграда похоронено на Пискарёвском кладбище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Администратор\Downloads\день героев отечества\ленинград\лошг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4038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4648200" cy="5715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181600" y="609600"/>
            <a:ext cx="3584448" cy="4572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 конце аллеи в скорбном молчании застыла Родина-Мать – 6-метровая статуя на 6-метровом пьедестале.</a:t>
            </a:r>
          </a:p>
          <a:p>
            <a:endParaRPr lang="ru-RU" dirty="0"/>
          </a:p>
        </p:txBody>
      </p:sp>
      <p:pic>
        <p:nvPicPr>
          <p:cNvPr id="36866" name="Picture 2" descr="C:\Users\Администратор\Downloads\день героев отечества\ленинград\0_82010_bf4f78e3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4572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Downloads\день героев отечества\ленинград\л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127755" y="0"/>
            <a:ext cx="9271755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152400" y="1348800"/>
            <a:ext cx="7239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У Вечного огня!: Я знаю, что хочу: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Я, голову </a:t>
            </a:r>
            <a:r>
              <a:rPr lang="ru-RU" sz="3200" b="1" dirty="0" err="1" smtClean="0">
                <a:solidFill>
                  <a:srgbClr val="FFFF00"/>
                </a:solidFill>
              </a:rPr>
              <a:t>склоня</a:t>
            </a:r>
            <a:r>
              <a:rPr lang="ru-RU" sz="3200" b="1" dirty="0" smtClean="0">
                <a:solidFill>
                  <a:srgbClr val="FFFF00"/>
                </a:solidFill>
              </a:rPr>
              <a:t>, гляжу в глаза огня и медленно шепчу: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Всем сбившимся с пути, всем рухнувшим с коня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Дорогу освети, свет Вечного огня.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Свет Вечного огня, свет вечного костра, мы у тебя в долгу,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В долгу за каждый вздох и прежде и теперь: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Свет Вечного огня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Администратор\Downloads\день героев отечества\ленинград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38600" y="381000"/>
            <a:ext cx="510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результате тяжелых боев немцам удалось выйти к Ленинграду только к концу лета. С 8 августа начались сражения на ближних подступах к городу. К концу месяца немцы перерезали железнодорожное сообщение города со страной, а 8 сентября взяли Шлиссельбург и окружили Ленинград с суши. Осознав, что не могут прорвать оборону советских войск внутри блокадного кольца, захватчики решили взять город на Неве измором.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Самыми страшными врагами жителей блокадного города стали голод и холод.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Администратор\Downloads\день героев отечества\ленинград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153400" cy="5638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2286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Отопление </a:t>
            </a:r>
            <a:r>
              <a:rPr lang="ru-RU" sz="3200" b="1" dirty="0" smtClean="0">
                <a:solidFill>
                  <a:schemeClr val="bg1"/>
                </a:solidFill>
              </a:rPr>
              <a:t>самодельными печками-буржуйками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bg1"/>
                </a:solidFill>
              </a:rPr>
              <a:t>Заготовка дров</a:t>
            </a:r>
            <a:endParaRPr lang="ru-RU" sz="4800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800_de96f462698df19ca48a98469926600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7315200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elomoty.ru/uploads/posts/2013-01/1358910319_kartochk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2296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layer.myshared.ru/6/609050/slides/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Рецепт блокадного хлеба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Ржаная мука – 73%;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Целлюлоза – 10%;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Кукурузная мука – 3%;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Хлопковый жмых – 10%;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Мучная сметка и вытряски из мешков – 2%;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Обойная пыль – 2%.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303</TotalTime>
  <Words>423</Words>
  <Application>Microsoft Office PowerPoint</Application>
  <PresentationFormat>Экран (4:3)</PresentationFormat>
  <Paragraphs>37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Дню снятия блокады Ленинграда посвящается… 08 сентября 1941-27 января 1944 </vt:lpstr>
      <vt:lpstr>Слайд 2</vt:lpstr>
      <vt:lpstr>Слайд 3</vt:lpstr>
      <vt:lpstr>Самыми страшными врагами жителей блокадного города стали голод и холод.  </vt:lpstr>
      <vt:lpstr>Слайд 5</vt:lpstr>
      <vt:lpstr>Заготовка дров</vt:lpstr>
      <vt:lpstr>Слайд 7</vt:lpstr>
      <vt:lpstr>Слайд 8</vt:lpstr>
      <vt:lpstr>Рецепт блокадного хлеба</vt:lpstr>
      <vt:lpstr>Люди умирали прямо на улицах</vt:lpstr>
      <vt:lpstr>Водопровод не работал, жителям приходилось  брать воду из повреждённых труб и прорубей на Неве</vt:lpstr>
      <vt:lpstr>Слайд 12</vt:lpstr>
      <vt:lpstr>Слайд 13</vt:lpstr>
      <vt:lpstr>Дорогой  Жизни шёл к нам хлеб,  Дорогой дружбы многих к многим.  Ещё не знают на земле Страшней и радостней дороги</vt:lpstr>
      <vt:lpstr>Культурная жизнь</vt:lpstr>
      <vt:lpstr>«Невский пятачок»</vt:lpstr>
      <vt:lpstr>Операция «Искра»</vt:lpstr>
      <vt:lpstr>В январе 1944 г. началась решающая битва за Ленинград.  </vt:lpstr>
      <vt:lpstr>27 января 1944 г. в честь полного освобождения Ленинграда от блокады на берегах Невы прогремел торжественный артиллерийский салют из 324 орудий. </vt:lpstr>
      <vt:lpstr>1 мая 1945 г. Ленинград получил звание города-героя. </vt:lpstr>
      <vt:lpstr>Памятник Защитникам Ленинграда.            Площадь Победы на Московском проспекте</vt:lpstr>
      <vt:lpstr>Большинство умерших в блокаду жителей Ленинграда похоронено на Пискарёвском кладбище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25</cp:revision>
  <dcterms:created xsi:type="dcterms:W3CDTF">2017-01-24T16:14:03Z</dcterms:created>
  <dcterms:modified xsi:type="dcterms:W3CDTF">2017-01-24T21:28:01Z</dcterms:modified>
</cp:coreProperties>
</file>