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77" r:id="rId9"/>
    <p:sldId id="260" r:id="rId10"/>
    <p:sldId id="261" r:id="rId11"/>
    <p:sldId id="273" r:id="rId12"/>
    <p:sldId id="278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54" d="100"/>
          <a:sy n="54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656784" cy="295232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День </a:t>
            </a:r>
            <a:r>
              <a:rPr lang="ru-RU" sz="4800" b="1" dirty="0">
                <a:solidFill>
                  <a:srgbClr val="002060"/>
                </a:solidFill>
              </a:rPr>
              <a:t>издания манифеста Екатерины </a:t>
            </a:r>
            <a:r>
              <a:rPr lang="en-US" sz="4800" b="1" dirty="0">
                <a:solidFill>
                  <a:srgbClr val="002060"/>
                </a:solidFill>
              </a:rPr>
              <a:t>II</a:t>
            </a:r>
            <a:r>
              <a:rPr lang="ru-RU" sz="4800" b="1" dirty="0">
                <a:solidFill>
                  <a:srgbClr val="002060"/>
                </a:solidFill>
              </a:rPr>
              <a:t> о </a:t>
            </a:r>
            <a:r>
              <a:rPr lang="ru-RU" sz="4800" b="1" dirty="0" smtClean="0">
                <a:solidFill>
                  <a:srgbClr val="002060"/>
                </a:solidFill>
              </a:rPr>
              <a:t>вхождении </a:t>
            </a:r>
            <a:r>
              <a:rPr lang="ru-RU" sz="4800" b="1" dirty="0">
                <a:solidFill>
                  <a:srgbClr val="002060"/>
                </a:solidFill>
              </a:rPr>
              <a:t>Крыма в состав России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46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97839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результате (8) 19 апреля 1783 года был издан манифест Екатерины II о присоединении Крыма к России. Манифест был подготовлен князем Потемкиным. В этом документе крымским жителям обещалось «свято и непоколебимо за себя и преемников престола нашего содержать их в </a:t>
            </a:r>
            <a:r>
              <a:rPr lang="ru-RU" dirty="0" err="1"/>
              <a:t>равне</a:t>
            </a:r>
            <a:r>
              <a:rPr lang="ru-RU" dirty="0"/>
              <a:t> с природными нашими подданными, охранять и защищать их лица, имущество, храмы и природную их веру...». </a:t>
            </a:r>
          </a:p>
        </p:txBody>
      </p:sp>
      <p:pic>
        <p:nvPicPr>
          <p:cNvPr id="3" name="Рисунок 2" descr="4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3828" y="4293096"/>
            <a:ext cx="2952328" cy="19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8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80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0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ова\Desktop\карты\аукаку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628801"/>
            <a:ext cx="633670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9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969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769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029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5149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936104"/>
          </a:xfrm>
        </p:spPr>
        <p:txBody>
          <a:bodyPr>
            <a:noAutofit/>
          </a:bodyPr>
          <a:lstStyle/>
          <a:p>
            <a:r>
              <a:rPr lang="ru-RU" sz="2400" dirty="0"/>
              <a:t>«...подобной гавани не только у здешнего полуострова, но и на всем Черном море не найдется, где бы флот лучше сохранен и служащие на оном   удобнее и спокойнее помещены быть могли»</a:t>
            </a:r>
          </a:p>
        </p:txBody>
      </p:sp>
    </p:spTree>
    <p:extLst>
      <p:ext uri="{BB962C8B-B14F-4D97-AF65-F5344CB8AC3E}">
        <p14:creationId xmlns:p14="http://schemas.microsoft.com/office/powerpoint/2010/main" xmlns="" val="329703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95" y="1725893"/>
            <a:ext cx="762000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960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008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316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80" cy="528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366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7048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859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200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482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84776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524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2008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592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dirty="0"/>
              <a:t>Москва, 18 марта. В Георгиевском зале Кремля состоялась торжественная церемония ратификации договора о вхождении в состав России Крыма и Севастополя. </a:t>
            </a:r>
          </a:p>
        </p:txBody>
      </p:sp>
      <p:pic>
        <p:nvPicPr>
          <p:cNvPr id="3" name="Picture 2" descr="C:\Users\Александр\Desktop\крым\41d4ca13fa6c7f2828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3181790"/>
            <a:ext cx="5181600" cy="3459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957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7" y="3244334"/>
            <a:ext cx="7200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latin typeface="Times New Roman" pitchFamily="18" charset="0"/>
                <a:cs typeface="Times New Roman" pitchFamily="18" charset="0"/>
              </a:rPr>
              <a:t>Всем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50389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908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8352928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006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ова\Desktop\карты\1434915197_1024px-blacksea1600_ru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813"/>
            <a:ext cx="9753600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619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ова\Desktop\карты\27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6388"/>
            <a:ext cx="7776863" cy="4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185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ова\Desktop\карты\knyazhestvo-fe…ra-gosudarstv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8883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01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ова\Desktop\карты\логнаненеп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556793"/>
            <a:ext cx="7200801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651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20840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Григорий Потемкин, оценив все преимущества присоединения Крыма к России, изложил свое мнение в письме Екатерине II: «Крым положением своим разрывает наши границы. Положите ж теперь, что Крым Ваш, и что нету уже сей бородавки на носу – вот вдруг положение границ прекрасное: по Бугу турки граничат с нами непосредственно, потому и дело должны иметь с нами прямо сами, а не под именем других... Вы обязаны возвысить славу России...».</a:t>
            </a:r>
          </a:p>
        </p:txBody>
      </p:sp>
      <p:pic>
        <p:nvPicPr>
          <p:cNvPr id="3" name="Рисунок 2" descr="4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3828" y="4293096"/>
            <a:ext cx="2952328" cy="19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27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my_vmeste</Template>
  <TotalTime>248</TotalTime>
  <Words>218</Words>
  <Application>Microsoft Office PowerPoint</Application>
  <PresentationFormat>Экран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«...подобной гавани не только у здешнего полуострова, но и на всем Черном море не найдется, где бы флот лучше сохранен и служащие на оном   удобнее и спокойнее помещены быть могли»</vt:lpstr>
      <vt:lpstr>Слайд 16</vt:lpstr>
      <vt:lpstr>Слайд 17</vt:lpstr>
      <vt:lpstr>Слайд 18</vt:lpstr>
      <vt:lpstr>Слайд 19</vt:lpstr>
      <vt:lpstr>Слайд 20</vt:lpstr>
      <vt:lpstr>Слайд 21</vt:lpstr>
      <vt:lpstr>Москва, 18 марта. В Георгиевском зале Кремля состоялась торжественная церемония ратификации договора о вхождении в состав России Крыма и Севастополя.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Вова</dc:creator>
  <cp:lastModifiedBy>DNA7 X86</cp:lastModifiedBy>
  <cp:revision>17</cp:revision>
  <dcterms:created xsi:type="dcterms:W3CDTF">2016-04-18T15:27:52Z</dcterms:created>
  <dcterms:modified xsi:type="dcterms:W3CDTF">2017-01-16T08:59:27Z</dcterms:modified>
</cp:coreProperties>
</file>