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Классный час </a:t>
            </a:r>
            <a:br>
              <a:rPr lang="ru-RU" dirty="0" smtClean="0"/>
            </a:br>
            <a:r>
              <a:rPr lang="ru-RU" dirty="0" smtClean="0"/>
              <a:t>Тема: «Урок правовых знаний»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Классный руководитель 11 класса</a:t>
            </a:r>
          </a:p>
          <a:p>
            <a:r>
              <a:rPr lang="ru-RU" sz="2000" dirty="0" err="1" smtClean="0"/>
              <a:t>Зенова</a:t>
            </a:r>
            <a:r>
              <a:rPr lang="ru-RU" sz="2000" dirty="0" smtClean="0"/>
              <a:t> Анна Владимировна</a:t>
            </a:r>
          </a:p>
          <a:p>
            <a:r>
              <a:rPr lang="ru-RU" sz="2000" dirty="0" smtClean="0"/>
              <a:t>2016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2133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10" y="144463"/>
            <a:ext cx="5400600" cy="57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57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06" y="144463"/>
            <a:ext cx="5112568" cy="602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236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885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0032" y="1700808"/>
            <a:ext cx="7772400" cy="38884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Это система </a:t>
            </a:r>
            <a:r>
              <a:rPr lang="ru-RU" sz="4000" b="1" dirty="0">
                <a:solidFill>
                  <a:schemeClr val="tx1"/>
                </a:solidFill>
              </a:rPr>
              <a:t>обязательных норм (правил поведения), которые </a:t>
            </a:r>
            <a:r>
              <a:rPr lang="ru-RU" sz="4000" b="1" dirty="0" smtClean="0">
                <a:solidFill>
                  <a:schemeClr val="tx1"/>
                </a:solidFill>
              </a:rPr>
              <a:t>регулируют  </a:t>
            </a:r>
            <a:r>
              <a:rPr lang="ru-RU" sz="4000" b="1" dirty="0">
                <a:solidFill>
                  <a:schemeClr val="tx1"/>
                </a:solidFill>
              </a:rPr>
              <a:t>поведение людей,</a:t>
            </a:r>
            <a:br>
              <a:rPr lang="ru-RU" sz="4000" b="1" dirty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наиболее </a:t>
            </a:r>
            <a:r>
              <a:rPr lang="ru-RU" sz="4000" b="1" dirty="0">
                <a:solidFill>
                  <a:schemeClr val="tx1"/>
                </a:solidFill>
              </a:rPr>
              <a:t>важные отношения между </a:t>
            </a:r>
            <a:r>
              <a:rPr lang="ru-RU" sz="4000" b="1" dirty="0" smtClean="0">
                <a:solidFill>
                  <a:schemeClr val="tx1"/>
                </a:solidFill>
              </a:rPr>
              <a:t>ними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67365" y="620689"/>
            <a:ext cx="6417734" cy="936104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ПРАВО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7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828836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/>
              <a:t>Имеем право мы иметь права,</a:t>
            </a:r>
            <a:endParaRPr lang="ru-RU" sz="4000" dirty="0"/>
          </a:p>
          <a:p>
            <a:r>
              <a:rPr lang="ru-RU" sz="4000" i="1" dirty="0"/>
              <a:t>Но ведь моралью люди связаны</a:t>
            </a:r>
            <a:endParaRPr lang="ru-RU" sz="4000" dirty="0"/>
          </a:p>
          <a:p>
            <a:r>
              <a:rPr lang="ru-RU" sz="4000" i="1" dirty="0"/>
              <a:t>Поэтому, чтобы достойно жить,</a:t>
            </a:r>
            <a:endParaRPr lang="ru-RU" sz="4000" dirty="0"/>
          </a:p>
          <a:p>
            <a:r>
              <a:rPr lang="ru-RU" sz="4000" i="1" dirty="0"/>
              <a:t>Мы очень многое </a:t>
            </a:r>
            <a:r>
              <a:rPr lang="ru-RU" sz="4000" i="1" dirty="0" smtClean="0"/>
              <a:t>обязаны.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7939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ИСТОРИЯ ПРАВА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sz="4800" dirty="0" smtClean="0"/>
              <a:t>Понятие </a:t>
            </a:r>
            <a:r>
              <a:rPr lang="ru-RU" sz="4800" dirty="0"/>
              <a:t>«право» очень древнее, оно возникло ещё до нашей </a:t>
            </a:r>
            <a:r>
              <a:rPr lang="ru-RU" sz="4800" dirty="0" smtClean="0"/>
              <a:t>эры</a:t>
            </a:r>
          </a:p>
        </p:txBody>
      </p:sp>
    </p:spTree>
    <p:extLst>
      <p:ext uri="{BB962C8B-B14F-4D97-AF65-F5344CB8AC3E}">
        <p14:creationId xmlns:p14="http://schemas.microsoft.com/office/powerpoint/2010/main" val="1130286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476672"/>
            <a:ext cx="5715000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Вова\Desktop\карты\950525b221651f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381000"/>
            <a:ext cx="9525000" cy="7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842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Закрепляет основы государственного строя, права и свободы граждан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Регулирует важнейшие стороны общественной жизни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Все другие законы издаются в соответствии с Конституцией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Служит высшей нормой поведения граждан и государственных организаций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/>
                </a:solidFill>
              </a:rPr>
              <a:t>КОНСТИТУЦИЯ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771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997839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Конституция – это основной закон государства. В переводе с латинского языка «конституция» означает «установление, устройство». Конституцию принимают для того, чтобы установить и закрепить отношение между властью и гражданином, устройство государства, государственной власти. </a:t>
            </a:r>
          </a:p>
        </p:txBody>
      </p:sp>
    </p:spTree>
    <p:extLst>
      <p:ext uri="{BB962C8B-B14F-4D97-AF65-F5344CB8AC3E}">
        <p14:creationId xmlns:p14="http://schemas.microsoft.com/office/powerpoint/2010/main" val="328662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90336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/>
                <a:ea typeface="Times New Roman"/>
              </a:rPr>
              <a:t>Конституция Российской Федерации принята народным голосованием 12 декабря 1993 года. Главной ценностью государства Конституция провозглашает человека, его права и свободы.</a:t>
            </a:r>
            <a:endParaRPr lang="ru-RU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515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136339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Статья 11. </a:t>
            </a:r>
            <a:r>
              <a:rPr lang="ru-RU" sz="3200" dirty="0"/>
              <a:t>Государственную власть в Российской Федерации осуществляют, исполняют</a:t>
            </a:r>
          </a:p>
          <a:p>
            <a:r>
              <a:rPr lang="ru-RU" sz="3200" dirty="0"/>
              <a:t>- Президент Российской Федерации,</a:t>
            </a:r>
          </a:p>
          <a:p>
            <a:r>
              <a:rPr lang="ru-RU" sz="3200" dirty="0"/>
              <a:t>- Федеральное собрание (Совет Федерации и Государственная Дума),</a:t>
            </a:r>
          </a:p>
          <a:p>
            <a:r>
              <a:rPr lang="ru-RU" sz="3200" dirty="0"/>
              <a:t>- Правительство Российской Федерации,</a:t>
            </a:r>
          </a:p>
          <a:p>
            <a:r>
              <a:rPr lang="ru-RU" sz="3200" dirty="0"/>
              <a:t>- Суды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61160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196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Классный час  Тема: «Урок правовых знаний»</vt:lpstr>
      <vt:lpstr>Это система обязательных норм (правил поведения), которые регулируют  поведение людей, наиболее важные отношения между ними  </vt:lpstr>
      <vt:lpstr>Презентация PowerPoint</vt:lpstr>
      <vt:lpstr>ИСТОРИЯ ПРАВА</vt:lpstr>
      <vt:lpstr>Презентация PowerPoint</vt:lpstr>
      <vt:lpstr>КОНСТИТУЦИЯ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 Тема: «Урок правовых знаний»</dc:title>
  <dc:creator>Вова</dc:creator>
  <cp:lastModifiedBy>Вова</cp:lastModifiedBy>
  <cp:revision>9</cp:revision>
  <dcterms:created xsi:type="dcterms:W3CDTF">2016-04-12T09:31:52Z</dcterms:created>
  <dcterms:modified xsi:type="dcterms:W3CDTF">2016-04-12T11:13:39Z</dcterms:modified>
</cp:coreProperties>
</file>