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65" r:id="rId4"/>
    <p:sldId id="263" r:id="rId5"/>
    <p:sldId id="258" r:id="rId6"/>
    <p:sldId id="264" r:id="rId7"/>
    <p:sldId id="266" r:id="rId8"/>
    <p:sldId id="259" r:id="rId9"/>
    <p:sldId id="260" r:id="rId10"/>
    <p:sldId id="267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2B034-E3BA-4DBE-B9F4-4B3836A8817F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0FC6F-ADD8-4AAC-9EDE-45BA10BE8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1/13/2017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rgbClr val="C00000"/>
                </a:solidFill>
              </a:rPr>
              <a:t>Классный час</a:t>
            </a:r>
            <a:endParaRPr lang="ru-RU" sz="6000" b="1" i="1" dirty="0">
              <a:solidFill>
                <a:srgbClr val="C00000"/>
              </a:solidFill>
            </a:endParaRPr>
          </a:p>
        </p:txBody>
      </p:sp>
      <p:pic>
        <p:nvPicPr>
          <p:cNvPr id="12" name="Picture 2" descr="&amp;Pcy;&amp;ocy;&amp;zcy;&amp;dcy;&amp;rcy;&amp;acy;&amp;vcy;&amp;icy;&amp;tcy;&amp;iecy;&amp;lcy;&amp;softcy;&amp;ncy;&amp;acy;&amp;yacy; &amp;ocy;&amp;tcy;&amp;kcy;&amp;rcy;&amp;ycy;&amp;tcy;&amp;kcy;&amp;acy; &amp;ncy;&amp;acy; &amp;Dcy;&amp;iecy;&amp;ncy;&amp;softcy; &amp;rcy;&amp;ocy;&amp;scy;&amp;scy;&amp;icy;&amp;jcy;&amp;scy;&amp;kcy;&amp;ocy;&amp;jcy; &amp;pcy;&amp;iecy;&amp;chcy;&amp;acy;&amp;tcy;&amp;icy; - 13 &amp;yacy;&amp;ncy;&amp;vcy;&amp;acy;&amp;rcy;&amp;yacy; 2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0"/>
            <a:ext cx="5781675" cy="3752851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191000" y="5410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классный руководитель 5-6 классов</a:t>
            </a:r>
          </a:p>
          <a:p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Зенова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А.В.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19600" y="2209800"/>
            <a:ext cx="4267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после распада СССР в 1991 году специальным Постановлением Президиума ВС Российской Федерации праздник переименовали с «Дня советской печати» на «День российской печати» и перенесли на 13 января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5842" name="Picture 2" descr="http://arhlib.ru/wp-content/uploads/2015/01/den-pechati-196x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40386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 же в 1830 году именно 13 января выходит в свет «Литературная газета».</a:t>
            </a:r>
          </a:p>
          <a:p>
            <a:endParaRPr lang="ru-RU" dirty="0"/>
          </a:p>
        </p:txBody>
      </p:sp>
      <p:pic>
        <p:nvPicPr>
          <p:cNvPr id="11" name="Рисунок 10" descr="b10f68baac3d25d60a19e8a24e07ceda_844f3e10562c3d8dc8307c9be3e6f41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582" r="1158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0600" y="685800"/>
            <a:ext cx="7543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«Литературная газета» — это старейшее Российское периодическое издание. Она была организована кружком литераторов при активном участии П.А. Вяземского и А.С. Пушкина. Издавалась в Петербурге. Выходила один раз в пять дней.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klintsy.ru/lib/img/b1168_388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458200" cy="6248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743200"/>
            <a:ext cx="932402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bigslide.ru/images/14/13440/831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7915275" cy="593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2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Первый номер газеты носил название «Ведомости о военных и иных делах, достойных знания и памяти, случившихся в Московском Государстве и во иных окрестных странах»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AutoShape 4" descr="http://%D0%B8%D1%81%D1%82%D0%BE%D1%80%D0%B8%D0%BA.%D1%80%D1%84/wp-content/uploads/2015/03/Scan6-793x10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http://%D0%B8%D1%81%D1%82%D0%BE%D1%80%D0%B8%D0%BA.%D1%80%D1%84/wp-content/uploads/2015/03/Scan6-793x10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4" name="AutoShape 8" descr="http://%D0%B8%D1%81%D1%82%D0%BE%D1%80%D0%B8%D0%BA.%D1%80%D1%84/wp-content/uploads/2015/03/Scan6-793x10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6" name="AutoShape 10" descr="http://%D0%B8%D1%81%D1%82%D0%BE%D1%80%D0%B8%D0%BA.%D1%80%D1%84/wp-content/uploads/2015/03/Scan6-793x10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8" name="AutoShape 12" descr="http://%D0%B8%D1%81%D1%82%D0%BE%D1%80%D0%B8%D0%BA.%D1%80%D1%84/wp-content/uploads/2015/03/Scan6-793x10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9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14400"/>
            <a:ext cx="6858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362200" y="304800"/>
            <a:ext cx="39926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Её издавали в Москве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pb-culture.ru/wp-content/uploads/2016/01/159528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685800"/>
            <a:ext cx="3819525" cy="5715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676400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</a:rPr>
              <a:t>И в «северной» </a:t>
            </a:r>
          </a:p>
          <a:p>
            <a:pPr algn="ctr"/>
            <a:r>
              <a:rPr lang="ru-RU" sz="3600" b="1" i="1" dirty="0" smtClean="0">
                <a:solidFill>
                  <a:schemeClr val="bg1"/>
                </a:solidFill>
              </a:rPr>
              <a:t>столице –</a:t>
            </a:r>
          </a:p>
          <a:p>
            <a:pPr algn="ctr"/>
            <a:r>
              <a:rPr lang="ru-RU" sz="3600" b="1" i="1" dirty="0" smtClean="0">
                <a:solidFill>
                  <a:schemeClr val="bg1"/>
                </a:solidFill>
              </a:rPr>
              <a:t> Санкт-Петербурге</a:t>
            </a:r>
            <a:endParaRPr lang="ru-RU" sz="3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i="1" dirty="0" smtClean="0">
                <a:solidFill>
                  <a:srgbClr val="C00000"/>
                </a:solidFill>
              </a:rPr>
              <a:t>Названия</a:t>
            </a:r>
            <a:endParaRPr lang="ru-RU" sz="66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386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4400" b="1" dirty="0" smtClean="0">
                <a:solidFill>
                  <a:schemeClr val="bg1"/>
                </a:solidFill>
              </a:rPr>
              <a:t>«Российские ведомости»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4400" b="1" dirty="0" smtClean="0">
                <a:solidFill>
                  <a:schemeClr val="bg1"/>
                </a:solidFill>
              </a:rPr>
              <a:t>«Ведомости»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4400" b="1" dirty="0" smtClean="0">
                <a:solidFill>
                  <a:schemeClr val="bg1"/>
                </a:solidFill>
              </a:rPr>
              <a:t>«Московские ведомости»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пнепр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7229" r="17229"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629400" y="1219200"/>
            <a:ext cx="2057400" cy="4419600"/>
          </a:xfrm>
        </p:spPr>
        <p:txBody>
          <a:bodyPr>
            <a:normAutofit fontScale="77500" lnSpcReduction="20000"/>
          </a:bodyPr>
          <a:lstStyle/>
          <a:p>
            <a:r>
              <a:rPr lang="ru-RU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1 января 1870 года «высочайшим повелением» было позволено «устроить в виде опыта прием в почтовых учреждениях подписки на периодические издания — как русские, так и иностранные».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insur-info.ru/files/history/201104/d3c3ec198593148904aaac9c1cef22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8458200" cy="5715000"/>
          </a:xfrm>
          <a:prstGeom prst="rect">
            <a:avLst/>
          </a:prstGeom>
          <a:noFill/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749245" y="0"/>
            <a:ext cx="73201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Уже в 1914 году зарегистрировали больше 3 тысяч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периодических изданий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990600"/>
            <a:ext cx="2438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 1917 года День российской печати был перенесен на 5 мая — день, когда вышла в свет главная советская газета «Правда» — и переименован в День советской печати.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22" name="Picture 2" descr="http://www.journ-orel.ru/images/newspost_images/den_pechat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143000"/>
            <a:ext cx="58674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233</TotalTime>
  <Words>226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Классный час</vt:lpstr>
      <vt:lpstr>Слайд 2</vt:lpstr>
      <vt:lpstr>Слайд 3</vt:lpstr>
      <vt:lpstr>Слайд 4</vt:lpstr>
      <vt:lpstr>Слайд 5</vt:lpstr>
      <vt:lpstr>Названия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</dc:title>
  <dc:creator>Администратор</dc:creator>
  <cp:lastModifiedBy>DNA7 X86</cp:lastModifiedBy>
  <cp:revision>25</cp:revision>
  <dcterms:created xsi:type="dcterms:W3CDTF">2017-01-12T17:06:25Z</dcterms:created>
  <dcterms:modified xsi:type="dcterms:W3CDTF">2017-01-13T09:24:09Z</dcterms:modified>
</cp:coreProperties>
</file>