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«ШЕДЕВРЫ МУЗЫКАЛЬНОГО ИССКУСТВА»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7016824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«ЭПОХА РОМАНТИЗМА»</a:t>
            </a:r>
          </a:p>
          <a:p>
            <a:r>
              <a:rPr lang="ru-RU" dirty="0" smtClean="0"/>
              <a:t>ВИЛЬГЕЛЬМ РИХАРД  ВАГНЕР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4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r">
              <a:buNone/>
            </a:pPr>
            <a:r>
              <a:rPr lang="ru-RU" dirty="0" smtClean="0"/>
              <a:t>Работу выполнила</a:t>
            </a:r>
          </a:p>
          <a:p>
            <a:pPr indent="0" algn="r">
              <a:buNone/>
            </a:pPr>
            <a:r>
              <a:rPr lang="ru-RU" dirty="0" smtClean="0"/>
              <a:t>Ученица 11 класса</a:t>
            </a:r>
          </a:p>
          <a:p>
            <a:pPr indent="0" algn="r">
              <a:buNone/>
            </a:pPr>
            <a:r>
              <a:rPr lang="ru-RU" dirty="0" smtClean="0"/>
              <a:t>МБОУ «ИЗОБИЛЬНЕНСКАЯ СОШДС»</a:t>
            </a:r>
          </a:p>
          <a:p>
            <a:pPr indent="0" algn="r">
              <a:buNone/>
            </a:pPr>
            <a:r>
              <a:rPr lang="ru-RU" dirty="0" smtClean="0"/>
              <a:t>СМАИЛОВОЙ ДЖЕМИЛЕ</a:t>
            </a:r>
          </a:p>
          <a:p>
            <a:pPr algn="r"/>
            <a:endParaRPr lang="ru-RU" dirty="0"/>
          </a:p>
          <a:p>
            <a:pPr indent="0" algn="ctr">
              <a:buNone/>
            </a:pPr>
            <a:r>
              <a:rPr lang="ru-RU" dirty="0" smtClean="0"/>
              <a:t>Изобильное 2017г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91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Вильгельм Рихард </a:t>
            </a:r>
            <a:r>
              <a:rPr lang="ru-RU" sz="2800" dirty="0" err="1" smtClean="0"/>
              <a:t>вагнер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438400"/>
            <a:ext cx="4752528" cy="29348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Рихард Вагнер  </a:t>
            </a:r>
            <a:r>
              <a:rPr lang="ru-RU" dirty="0"/>
              <a:t>22 мая 1813, Лейпциг — 13 февраля 1883, Венеция) — немецкий композитор, дирижёр и теоретик искусства. Крупнейший реформатор оперы, Вагнер оказал значительное влияние на европейскую музыкальную культуру, особенно немецкую, в особенности на развитие оперных и симфонических жанров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2232248" cy="30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6912768" cy="4176464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Огромное влияние на формирование Вагнера как композитора оказало его знакомство с творчеством Л.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Бетховена. Много занимаясь самостоятельно, он брал уроки фортепианной игры у органиста Г. Мюллера, теории музыки — у Т.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Вейлинга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 1834— 1839 гг. Вагнер уже профессионально работал капельмейстером в различных оперных театрах. В 1839—1842 гг. жил в Париже. Здесь он написал первое значительное сочинение — историческую оперу «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Риенци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». В Париже Вагнеру не удалось поставить эту оперу, её приняли к постановке в Дрездене в 1842 г. И вплоть до 1849 г. композитор работал капельмейстером и дирижёром Дрезденской придворной оперы. Здесь в 1843 г. им поставлена собственная опера «Летучий голландец», а в 1845 г. — «Тангейзер и состязание певцов в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Вартбурге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». В Дрездене же написана одна из самых известных опер Вагнера «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Лоэнгрин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» (1848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1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04864"/>
            <a:ext cx="6656784" cy="3281537"/>
          </a:xfrm>
        </p:spPr>
        <p:txBody>
          <a:bodyPr>
            <a:noAutofit/>
          </a:bodyPr>
          <a:lstStyle/>
          <a:p>
            <a:r>
              <a:rPr lang="ru-RU" sz="1600" dirty="0"/>
              <a:t>Либретто для своих опер композитор всегда писал сам. Кроме того, у Вагнера каждый персонаж, даже некоторые предметы, важные для развития сюжета (например, кольцо), имеют свои музыкальные характеристики (лейтмотивы). Музыкальная канва оперы представляет собой систему лейтмотивов. Свои новаторские идеи Вагнер воплотил в грандиозном проекте — «Кольцо </a:t>
            </a:r>
            <a:r>
              <a:rPr lang="ru-RU" sz="1600" dirty="0" err="1"/>
              <a:t>нибелунга</a:t>
            </a:r>
            <a:r>
              <a:rPr lang="ru-RU" sz="1600" dirty="0"/>
              <a:t>». Это цикл из четырёх опер: «Золото Рейна» (1854 г.), «Валькирия» (1856 г.), «Зигфрид» (1871 г.) и «Гибель богов» (1874 г.).</a:t>
            </a:r>
          </a:p>
        </p:txBody>
      </p:sp>
    </p:spTree>
    <p:extLst>
      <p:ext uri="{BB962C8B-B14F-4D97-AF65-F5344CB8AC3E}">
        <p14:creationId xmlns:p14="http://schemas.microsoft.com/office/powerpoint/2010/main" val="19546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Золото </a:t>
            </a:r>
            <a:r>
              <a:rPr lang="ru-RU" dirty="0" err="1" smtClean="0"/>
              <a:t>рейна</a:t>
            </a:r>
            <a:r>
              <a:rPr lang="ru-RU" dirty="0" smtClean="0"/>
              <a:t> 1854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688632" cy="3298521"/>
          </a:xfrm>
        </p:spPr>
      </p:pic>
    </p:spTree>
    <p:extLst>
      <p:ext uri="{BB962C8B-B14F-4D97-AF65-F5344CB8AC3E}">
        <p14:creationId xmlns:p14="http://schemas.microsoft.com/office/powerpoint/2010/main" val="196962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ВАЛЬКИРИЯ 1856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472608" cy="3811281"/>
          </a:xfrm>
        </p:spPr>
      </p:pic>
    </p:spTree>
    <p:extLst>
      <p:ext uri="{BB962C8B-B14F-4D97-AF65-F5344CB8AC3E}">
        <p14:creationId xmlns:p14="http://schemas.microsoft.com/office/powerpoint/2010/main" val="401743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295400"/>
            <a:ext cx="3992488" cy="549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Зигфрид 1871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3312368" cy="4896545"/>
          </a:xfrm>
        </p:spPr>
      </p:pic>
    </p:spTree>
    <p:extLst>
      <p:ext uri="{BB962C8B-B14F-4D97-AF65-F5344CB8AC3E}">
        <p14:creationId xmlns:p14="http://schemas.microsoft.com/office/powerpoint/2010/main" val="315468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Гибель богов 1874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328592" cy="3240360"/>
          </a:xfrm>
        </p:spPr>
      </p:pic>
    </p:spTree>
    <p:extLst>
      <p:ext uri="{BB962C8B-B14F-4D97-AF65-F5344CB8AC3E}">
        <p14:creationId xmlns:p14="http://schemas.microsoft.com/office/powerpoint/2010/main" val="5595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СМЕРТЬ КОМПОЗИТОРА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сентябре 1882 Вагнер отправился в Италию. Его мучили сердечные приступы, и один из них стал для композитора роковым. 13 февраля 1883 года он умер. Тело Вагнера было перевезено в </a:t>
            </a:r>
            <a:r>
              <a:rPr lang="ru-RU" dirty="0" err="1" smtClean="0"/>
              <a:t>Байройт</a:t>
            </a:r>
            <a:r>
              <a:rPr lang="ru-RU" dirty="0" smtClean="0"/>
              <a:t> и захоронено с государственными почестями в саду его виллы «ВАНФРИД»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651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</TotalTime>
  <Words>384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«ШЕДЕВРЫ МУЗЫКАЛЬНОГО ИССКУСТВА»</vt:lpstr>
      <vt:lpstr>Вильгельм Рихард вагнер</vt:lpstr>
      <vt:lpstr>Презентация PowerPoint</vt:lpstr>
      <vt:lpstr>Презентация PowerPoint</vt:lpstr>
      <vt:lpstr>Золото рейна 1854 </vt:lpstr>
      <vt:lpstr>ВАЛЬКИРИЯ 1856</vt:lpstr>
      <vt:lpstr>Зигфрид 1871</vt:lpstr>
      <vt:lpstr>Гибель богов 1874</vt:lpstr>
      <vt:lpstr>СМЕРТЬ КОМПОЗИТОРА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«ШЕДЕВРЫ МУЗЫКАЛЬНОГО ИССКУСТВА»</dc:title>
  <dc:creator>Admin</dc:creator>
  <cp:lastModifiedBy>Admin</cp:lastModifiedBy>
  <cp:revision>3</cp:revision>
  <dcterms:created xsi:type="dcterms:W3CDTF">2017-09-13T13:50:37Z</dcterms:created>
  <dcterms:modified xsi:type="dcterms:W3CDTF">2017-09-13T14:21:10Z</dcterms:modified>
</cp:coreProperties>
</file>