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B7B2-8D5F-4918-873C-24A26C20E237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FA56-6AA5-4B2F-ADF5-2611E8E9B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04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B7B2-8D5F-4918-873C-24A26C20E237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CFA56-6AA5-4B2F-ADF5-2611E8E9B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7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smtClean="0">
                <a:solidFill>
                  <a:schemeClr val="accent1">
                    <a:lumMod val="75000"/>
                  </a:schemeClr>
                </a:solidFill>
              </a:rPr>
              <a:t>Проект </a:t>
            </a:r>
            <a:br>
              <a:rPr lang="ru-RU" b="1" i="1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smtClean="0">
                <a:solidFill>
                  <a:schemeClr val="accent1">
                    <a:lumMod val="75000"/>
                  </a:schemeClr>
                </a:solidFill>
              </a:rPr>
              <a:t>«Единая информационная образовательная среда в </a:t>
            </a:r>
            <a:br>
              <a:rPr lang="ru-RU" b="1" i="1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smtClean="0">
                <a:solidFill>
                  <a:schemeClr val="accent1">
                    <a:lumMod val="75000"/>
                  </a:schemeClr>
                </a:solidFill>
              </a:rPr>
              <a:t>МБДОУ Нижнегорского района</a:t>
            </a: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mtClean="0">
                <a:solidFill>
                  <a:schemeClr val="tx2">
                    <a:satMod val="130000"/>
                  </a:schemeClr>
                </a:solidFill>
              </a:rPr>
            </a:br>
            <a:endParaRPr lang="ru-RU" b="1" dirty="0" smtClean="0">
              <a:solidFill>
                <a:schemeClr val="accent2"/>
              </a:solidFill>
              <a:latin typeface="SimSun-ExtB" pitchFamily="49" charset="-12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59656"/>
      </p:ext>
    </p:extLst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36606"/>
      </p:ext>
    </p:extLst>
  </p:cSld>
  <p:clrMapOvr>
    <a:masterClrMapping/>
  </p:clrMapOvr>
  <p:transition spd="med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26028"/>
      </p:ext>
    </p:extLst>
  </p:cSld>
  <p:clrMapOvr>
    <a:masterClrMapping/>
  </p:clrMapOvr>
  <p:transition spd="med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34226"/>
      </p:ext>
    </p:extLst>
  </p:cSld>
  <p:clrMapOvr>
    <a:masterClrMapping/>
  </p:clrMapOvr>
  <p:transition spd="med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2187"/>
      </p:ext>
    </p:extLst>
  </p:cSld>
  <p:clrMapOvr>
    <a:masterClrMapping/>
  </p:clrMapOvr>
  <p:transition spd="med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mtClean="0">
                <a:solidFill>
                  <a:srgbClr val="CC0066"/>
                </a:solidFill>
                <a:latin typeface="Times New Roman" pitchFamily="18" charset="0"/>
              </a:rPr>
              <a:t>ИКТ –  это технологии обмена информацией, коммуникации</a:t>
            </a:r>
            <a:endParaRPr lang="ru-RU" sz="3600" dirty="0" smtClean="0">
              <a:solidFill>
                <a:srgbClr val="CC0066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06458"/>
      </p:ext>
    </p:extLst>
  </p:cSld>
  <p:clrMapOvr>
    <a:masterClrMapping/>
  </p:clrMapOvr>
  <p:transition spd="med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23130"/>
      </p:ext>
    </p:extLst>
  </p:cSld>
  <p:clrMapOvr>
    <a:masterClrMapping/>
  </p:clrMapOvr>
  <p:transition spd="med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mtClean="0">
                <a:solidFill>
                  <a:schemeClr val="hlink"/>
                </a:solidFill>
                <a:latin typeface="Times New Roman" pitchFamily="18" charset="0"/>
              </a:rPr>
              <a:t>Основные направления развития ИКТ в условиях ДОУ</a:t>
            </a:r>
            <a:endParaRPr lang="ru-RU" sz="3200" b="1" dirty="0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76599"/>
      </p:ext>
    </p:extLst>
  </p:cSld>
  <p:clrMapOvr>
    <a:masterClrMapping/>
  </p:clrMapOvr>
  <p:transition spd="med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52212"/>
      </p:ext>
    </p:extLst>
  </p:cSld>
  <p:clrMapOvr>
    <a:masterClrMapping/>
  </p:clrMapOvr>
  <p:transition spd="med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87172"/>
      </p:ext>
    </p:extLst>
  </p:cSld>
  <p:clrMapOvr>
    <a:masterClrMapping/>
  </p:clrMapOvr>
  <p:transition spd="med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94390"/>
      </p:ext>
    </p:extLst>
  </p:cSld>
  <p:clrMapOvr>
    <a:masterClrMapping/>
  </p:clrMapOvr>
  <p:transition spd="med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77211"/>
      </p:ext>
    </p:extLst>
  </p:cSld>
  <p:clrMapOvr>
    <a:masterClrMapping/>
  </p:clrMapOvr>
  <p:transition spd="med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13244"/>
      </p:ext>
    </p:extLst>
  </p:cSld>
  <p:clrMapOvr>
    <a:masterClrMapping/>
  </p:clrMapOvr>
  <p:transition spd="med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38841"/>
      </p:ext>
    </p:extLst>
  </p:cSld>
  <p:clrMapOvr>
    <a:masterClrMapping/>
  </p:clrMapOvr>
  <p:transition spd="med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68381"/>
      </p:ext>
    </p:extLst>
  </p:cSld>
  <p:clrMapOvr>
    <a:masterClrMapping/>
  </p:clrMapOvr>
  <p:transition spd="med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00740"/>
      </p:ext>
    </p:extLst>
  </p:cSld>
  <p:clrMapOvr>
    <a:masterClrMapping/>
  </p:clrMapOvr>
  <p:transition spd="med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09442"/>
      </p:ext>
    </p:extLst>
  </p:cSld>
  <p:clrMapOvr>
    <a:masterClrMapping/>
  </p:clrMapOvr>
  <p:transition spd="med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72136"/>
      </p:ext>
    </p:extLst>
  </p:cSld>
  <p:clrMapOvr>
    <a:masterClrMapping/>
  </p:clrMapOvr>
  <p:transition spd="med">
    <p:circl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Экран (4:3)</PresentationFormat>
  <Paragraphs>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SimSun-ExtB</vt:lpstr>
      <vt:lpstr>Arial</vt:lpstr>
      <vt:lpstr>Calibri</vt:lpstr>
      <vt:lpstr>Calibri Light</vt:lpstr>
      <vt:lpstr>Times New Roman</vt:lpstr>
      <vt:lpstr>Тема Office</vt:lpstr>
      <vt:lpstr>Проект  «Единая информационная образовательная среда в  МБДОУ Нижнегорского района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ИКТ –  это технологии обмена информацией, коммуникации</vt:lpstr>
      <vt:lpstr>Презентация PowerPoint</vt:lpstr>
      <vt:lpstr>Основные направления развития ИКТ в условиях ДОУ</vt:lpstr>
      <vt:lpstr>Презентация PowerPoint</vt:lpstr>
      <vt:lpstr>Презентация PowerPoint</vt:lpstr>
    </vt:vector>
  </TitlesOfParts>
  <Company>Дивитай, ООО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«Единая информационная образовательная среда в  МБДОУ Нижнегорского района </dc:title>
  <dc:creator>Коваленко Денис Александрович</dc:creator>
  <cp:lastModifiedBy>Коваленко Денис Александрович</cp:lastModifiedBy>
  <cp:revision>1</cp:revision>
  <dcterms:created xsi:type="dcterms:W3CDTF">2017-12-01T06:32:18Z</dcterms:created>
  <dcterms:modified xsi:type="dcterms:W3CDTF">2017-12-01T06:32:18Z</dcterms:modified>
</cp:coreProperties>
</file>