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285-6365-472D-ABE1-D4157D807D97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EB06-FE71-4A72-B24B-F74EB5932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4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1285-6365-472D-ABE1-D4157D807D97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EB06-FE71-4A72-B24B-F74EB5932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600" smtClean="0">
                <a:solidFill>
                  <a:srgbClr val="FF6600"/>
                </a:solidFill>
              </a:rPr>
              <a:t>Муниципальные соревнования по баскетболу среди юношей МБОУ «Изобильненская СОШДС»</a:t>
            </a:r>
            <a:br>
              <a:rPr lang="ru-RU" altLang="ru-RU" sz="3600" smtClean="0">
                <a:solidFill>
                  <a:srgbClr val="FF6600"/>
                </a:solidFill>
              </a:rPr>
            </a:br>
            <a:r>
              <a:rPr lang="ru-RU" altLang="ru-RU" sz="3600" smtClean="0">
                <a:solidFill>
                  <a:srgbClr val="FF6600"/>
                </a:solidFill>
              </a:rPr>
              <a:t/>
            </a:r>
            <a:br>
              <a:rPr lang="ru-RU" altLang="ru-RU" sz="36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Состав команды: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Давлетиоров Аброр;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Жежа Артур;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Юсупов Владислав;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Жежа Владислав;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Колонтаевский Сергей;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Шевченко Сергей;</a:t>
            </a:r>
            <a:br>
              <a:rPr lang="ru-RU" altLang="ru-RU" sz="2400" smtClean="0">
                <a:solidFill>
                  <a:srgbClr val="FF6600"/>
                </a:solidFill>
              </a:rPr>
            </a:br>
            <a:r>
              <a:rPr lang="ru-RU" altLang="ru-RU" sz="2400" smtClean="0">
                <a:solidFill>
                  <a:srgbClr val="FF6600"/>
                </a:solidFill>
              </a:rPr>
              <a:t>Шаповалов Руслан.</a:t>
            </a:r>
            <a:endParaRPr lang="ru-RU" altLang="ru-RU" sz="3600">
              <a:solidFill>
                <a:srgbClr val="FF66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Полуфинал игры баскетбол «НШГ №3»</a:t>
            </a:r>
            <a:endParaRPr lang="ru-RU" alt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Полуфинал игры баскетбол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Игровые моменты игры баскетбол</a:t>
            </a:r>
            <a:endParaRPr lang="ru-RU" alt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3-х очковый бросок ученика 11 класса Жежа Артура</a:t>
            </a:r>
            <a:endParaRPr lang="ru-RU" alt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Нападение учащихся Давлетиорова А. и Юсупова В.</a:t>
            </a:r>
            <a:endParaRPr lang="ru-RU" alt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3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Муниципальные соревнования по баскетболу среди юношей МБОУ «Изобильненская СОШДС»  Состав команды: Давлетиоров Аброр; Жежа Артур; Юсупов Владислав; Жежа Владислав; Колонтаевский Сергей; Шевченко Сергей; Шаповалов Руслан.</vt:lpstr>
      <vt:lpstr>Полуфинал игры баскетбол «НШГ №3»</vt:lpstr>
      <vt:lpstr>Полуфинал игры баскетбол</vt:lpstr>
      <vt:lpstr>Игровые моменты игры баскетбол</vt:lpstr>
      <vt:lpstr>3-х очковый бросок ученика 11 класса Жежа Артура</vt:lpstr>
      <vt:lpstr>Нападение учащихся Давлетиорова А. и Юсупова В.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Муниципальные соревнования по баскетболу среди юношей МБОУ «Изобильненская СОШДС»  Состав команды: Давлетиоров Аброр; Жежа Артур; Юсупов Владислав; Жежа Владислав; Колонтаевский Сергей; Шевченко Сергей; Шаповалов Руслан.</dc:title>
  <dc:creator>Коваленко Денис Александрович</dc:creator>
  <cp:lastModifiedBy>Коваленко Денис Александрович</cp:lastModifiedBy>
  <cp:revision>1</cp:revision>
  <dcterms:created xsi:type="dcterms:W3CDTF">2018-01-28T11:04:36Z</dcterms:created>
  <dcterms:modified xsi:type="dcterms:W3CDTF">2018-01-28T11:04:36Z</dcterms:modified>
</cp:coreProperties>
</file>