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0" r:id="rId22"/>
    <p:sldId id="281" r:id="rId23"/>
    <p:sldId id="282" r:id="rId24"/>
    <p:sldId id="283" r:id="rId25"/>
    <p:sldId id="277" r:id="rId26"/>
    <p:sldId id="284" r:id="rId27"/>
    <p:sldId id="285" r:id="rId28"/>
    <p:sldId id="286" r:id="rId29"/>
    <p:sldId id="287" r:id="rId30"/>
    <p:sldId id="278" r:id="rId31"/>
    <p:sldId id="279" r:id="rId32"/>
    <p:sldId id="288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40C1-2CE1-49A6-8F3E-4128EDE5A63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DCB4-6AFE-49BA-8189-2247F2236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2"/>
            <a:ext cx="9144000" cy="6861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Удивительный  Крым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572140"/>
            <a:ext cx="5072098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Усатая Алла Анатольевна</a:t>
            </a:r>
          </a:p>
          <a:p>
            <a:endParaRPr lang="ru-RU" dirty="0"/>
          </a:p>
        </p:txBody>
      </p:sp>
      <p:pic>
        <p:nvPicPr>
          <p:cNvPr id="6" name="Рисунок 5" descr="osenniy-Etchki-Dag.jpg"/>
          <p:cNvPicPr>
            <a:picLocks noChangeAspect="1"/>
          </p:cNvPicPr>
          <p:nvPr/>
        </p:nvPicPr>
        <p:blipFill>
          <a:blip r:embed="rId3"/>
          <a:srcRect b="5086"/>
          <a:stretch>
            <a:fillRect/>
          </a:stretch>
        </p:blipFill>
        <p:spPr bwMode="auto">
          <a:xfrm>
            <a:off x="108898" y="1428736"/>
            <a:ext cx="60068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4474298_photo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2727402" cy="408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Севастополь – город герой. Во время Великой Отечественной войны город прославился героической обороной, которая продолжалась 250 дней.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Памятник затопленным кораблям</a:t>
            </a:r>
          </a:p>
        </p:txBody>
      </p:sp>
      <p:pic>
        <p:nvPicPr>
          <p:cNvPr id="7170" name="Picture 2" descr="C:\Users\Серёга\Desktop\КРЫМ\7_СЕВАС ЗАТОПЛ КОРАБЛ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078395" cy="4714908"/>
          </a:xfrm>
          <a:prstGeom prst="rect">
            <a:avLst/>
          </a:prstGeom>
          <a:noFill/>
        </p:spPr>
      </p:pic>
      <p:pic>
        <p:nvPicPr>
          <p:cNvPr id="7171" name="Picture 3" descr="C:\Users\Серёга\Desktop\КРЫМ\7_СЕВАС ЗАТОПЛ КОРАБ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315619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8194" name="Picture 2" descr="C:\Users\Серёга\Desktop\КРЫМ\8_Ялта.jpg"/>
          <p:cNvPicPr>
            <a:picLocks noChangeAspect="1" noChangeArrowheads="1"/>
          </p:cNvPicPr>
          <p:nvPr/>
        </p:nvPicPr>
        <p:blipFill>
          <a:blip r:embed="rId3"/>
          <a:srcRect b="12439"/>
          <a:stretch>
            <a:fillRect/>
          </a:stretch>
        </p:blipFill>
        <p:spPr bwMode="auto">
          <a:xfrm>
            <a:off x="0" y="928670"/>
            <a:ext cx="9144000" cy="491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9218" name="Picture 2" descr="C:\Users\Серёга\Desktop\КРЫМ\8_ЯЛТА 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480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6072206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10242" name="Picture 2" descr="C:\Users\Серёга\Desktop\КРЫМ\8_Ялта пол 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14356"/>
            <a:ext cx="6215106" cy="549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11266" name="Picture 2" descr="C:\Users\Серёга\Desktop\КРЫМ\8_Ялта пол с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7277120" cy="545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12290" name="Picture 2" descr="C:\Users\Серёга\Desktop\КРЫМ\8_Ялта пол ск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05065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13314" name="Picture 2" descr="C:\Users\Серёга\Desktop\КРЫМ\8_ЯЛТА Пол.jpg"/>
          <p:cNvPicPr>
            <a:picLocks noChangeAspect="1" noChangeArrowheads="1"/>
          </p:cNvPicPr>
          <p:nvPr/>
        </p:nvPicPr>
        <p:blipFill>
          <a:blip r:embed="rId3"/>
          <a:srcRect b="9340"/>
          <a:stretch>
            <a:fillRect/>
          </a:stretch>
        </p:blipFill>
        <p:spPr bwMode="auto">
          <a:xfrm>
            <a:off x="472450" y="857232"/>
            <a:ext cx="824768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Ялта.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85789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Поляна сказок</a:t>
            </a:r>
          </a:p>
        </p:txBody>
      </p:sp>
      <p:pic>
        <p:nvPicPr>
          <p:cNvPr id="14338" name="Picture 2" descr="C:\Users\Серёга\Desktop\КРЫМ\8_Ялта поля 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7222752" cy="537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000108"/>
            <a:ext cx="85011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Аврориной скале, нависая над морем, стоит необыкновенно красивый замок,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ставший символом Крыма – Ласточкино гнездо. Он действительно как гнездо ласточки, отважно завис на самом краю скалы.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Достопримечательности Крыма</a:t>
            </a:r>
            <a:endParaRPr lang="ru-RU" dirty="0"/>
          </a:p>
        </p:txBody>
      </p:sp>
      <p:pic>
        <p:nvPicPr>
          <p:cNvPr id="15362" name="Picture 2" descr="C:\Users\Серёга\Desktop\КРЫМ\10_ЛАСТо ГНЕЗД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05454"/>
            <a:ext cx="3163210" cy="4752546"/>
          </a:xfrm>
          <a:prstGeom prst="rect">
            <a:avLst/>
          </a:prstGeom>
          <a:noFill/>
        </p:spPr>
      </p:pic>
      <p:pic>
        <p:nvPicPr>
          <p:cNvPr id="15363" name="Picture 3" descr="C:\Users\Серёга\Desktop\КРЫМ\10_ЛАСТ ГНЕ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3116"/>
            <a:ext cx="346842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НИКИТСКИЙ БОТАНИЧЕСКИЙ САД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ерёга\Desktop\КРЫМ\9_ботан 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География Крыма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79296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Крымский полуостров занимает сравнительно небольшую территорию - по площади он в 20 раз меньше Пиренейского и Балканского полуостровов, в 15 раз - Камчатки и Малой Азии. По своим очертаниям он напоминает – летящую птицу. Крым омывается водами Черного и Азовского морей и мог бы быть островом, но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Перекопский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перешеек соединяет его с большой землей.</a:t>
            </a:r>
            <a:endParaRPr lang="ru-RU" sz="2000" b="1" i="1" dirty="0" smtClean="0"/>
          </a:p>
          <a:p>
            <a:endParaRPr lang="ru-RU" dirty="0"/>
          </a:p>
        </p:txBody>
      </p:sp>
      <p:pic>
        <p:nvPicPr>
          <p:cNvPr id="6" name="Рисунок 5" descr="krimkar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0400"/>
            <a:ext cx="5791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НИКИТСКИЙ БОТАНИЧЕСКИЙ САД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Серёга\Desktop\КРЫМ\9_ботанич 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167718" cy="542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НИКИТСКИЙ БОТАНИЧЕСКИЙ САД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Серёга\Desktop\КРЫМ\9_бот 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8020072" cy="5372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НИКИТСКИЙ БОТАНИЧЕСКИЙ САД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Серёга\Desktop\КРЫМ\9_ботаничес 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66" cy="577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НИКИТСКИЙ БОТАНИЧЕСКИЙ САД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Серёга\Desktop\КРЫМ\9_бот сад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858179" cy="589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Башня ветров. Севастополь.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Предназначение этой башни – вентиляция огромного количества книг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орской библиотеки.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Серёга\Desktop\КРЫМ\11_башня ветров в севастопо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195"/>
            <a:ext cx="4229104" cy="5638805"/>
          </a:xfrm>
          <a:prstGeom prst="rect">
            <a:avLst/>
          </a:prstGeom>
          <a:noFill/>
        </p:spPr>
      </p:pic>
      <p:pic>
        <p:nvPicPr>
          <p:cNvPr id="21507" name="Picture 3" descr="C:\Users\Серёга\Desktop\КРЫМ\11_башня ветров в севастоп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7"/>
            <a:ext cx="3786214" cy="2839661"/>
          </a:xfrm>
          <a:prstGeom prst="rect">
            <a:avLst/>
          </a:prstGeom>
          <a:noFill/>
        </p:spPr>
      </p:pic>
      <p:pic>
        <p:nvPicPr>
          <p:cNvPr id="21508" name="Picture 4" descr="C:\Users\Серёга\Desktop\КРЫМ\11_башня ветров в севастоп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381352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шоколада.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ерёга\Desktop\КРЫМ\12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4078131" cy="5465250"/>
          </a:xfrm>
          <a:prstGeom prst="rect">
            <a:avLst/>
          </a:prstGeom>
          <a:noFill/>
        </p:spPr>
      </p:pic>
      <p:pic>
        <p:nvPicPr>
          <p:cNvPr id="22531" name="Picture 3" descr="C:\Users\Серёга\Desktop\КРЫМ\12_шок.jpg"/>
          <p:cNvPicPr>
            <a:picLocks noChangeAspect="1" noChangeArrowheads="1"/>
          </p:cNvPicPr>
          <p:nvPr/>
        </p:nvPicPr>
        <p:blipFill>
          <a:blip r:embed="rId4"/>
          <a:srcRect l="5597" r="4850" b="6249"/>
          <a:stretch>
            <a:fillRect/>
          </a:stretch>
        </p:blipFill>
        <p:spPr bwMode="auto">
          <a:xfrm>
            <a:off x="5000628" y="1000108"/>
            <a:ext cx="3500462" cy="546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шоколада.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Серёга\Desktop\КРЫМ\12_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99956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шоколада.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Серёга\Desktop\КРЫМ\12_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5848603" cy="461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шоколада.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ерёга\Desktop\КРЫМ\12_шоколад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61115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Дом «вверх дном». Его крыша упирается в землю, а фундамент поднят вверх. В доме всего две комнаты. Люстра прибита к полу. А диван со стульями к потолку.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Серёга\Desktop\КРЫМ\13_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1285860"/>
            <a:ext cx="774920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Природа Крыма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07154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Природа Крыма очень красива и уникальна. Здесь есть: бескрайние степи, холмы, горы (гора Кошка – по форме напоминает лежащую кошку, Медведь-гора – напоминает медведя).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ерёга\Desktop\КРЫМ\1_Гора_Koshka.jpg"/>
          <p:cNvPicPr>
            <a:picLocks noChangeAspect="1" noChangeArrowheads="1"/>
          </p:cNvPicPr>
          <p:nvPr/>
        </p:nvPicPr>
        <p:blipFill>
          <a:blip r:embed="rId3"/>
          <a:srcRect b="9164"/>
          <a:stretch>
            <a:fillRect/>
          </a:stretch>
        </p:blipFill>
        <p:spPr bwMode="auto">
          <a:xfrm>
            <a:off x="1071538" y="2143116"/>
            <a:ext cx="6786610" cy="410337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6143644"/>
            <a:ext cx="8229600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Гора 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Кошка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Дом «вверх дном»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Серёга\Desktop\КРЫМ\1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239156" cy="536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42886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Туманный колокол.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 был отлит из пушек, захваченных у врагов во время русско-турецкой войны. Колокол предупреждал мореплавателей о приближении берега и об опасности в плохую погоду. Сейчас он является памятником. Многие называют его колоколом – желаний. Стоит позвонить в него, загадав при этом желания, они обязательно сбудутся.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Серёга\Desktop\КРЫМ\14-колок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5953125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факты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000108"/>
            <a:ext cx="82296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400" b="1" i="1" dirty="0" smtClean="0"/>
              <a:t> 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9558" y="1152508"/>
            <a:ext cx="8229600" cy="277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just"/>
            <a:r>
              <a:rPr lang="ru-RU" sz="2400" b="1" i="1" dirty="0" smtClean="0"/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Протяжённость самого длинного троллейбусного маршрута в мире составляет 86 километров, а проходит он в Крыму между Симферополем и Ялтой.</a:t>
            </a:r>
          </a:p>
          <a:p>
            <a:pPr algn="just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2. Еще интересным животным Крыма можно считать южнорусского тарантула. Его укус может вызвать анафилактический шок, да и к тому же сам укус весьма болезненный, несмотря на то, что размеры паучка всего лишь 3,5 см.</a:t>
            </a:r>
          </a:p>
          <a:p>
            <a:pPr algn="just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3. Самое неглубокое море в мире – Азовское море. Оно омывает берега Крыма. Максимальная глубина Азовского моря — 15 метров</a:t>
            </a:r>
            <a:endParaRPr kumimoji="0" lang="ru-RU" sz="29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24475511_photo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30228"/>
            <a:ext cx="4391658" cy="29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rimea_Dim_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68113"/>
            <a:ext cx="3857652" cy="288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000108"/>
            <a:ext cx="82296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400" b="1" i="1" dirty="0" smtClean="0"/>
              <a:t> 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1785926"/>
            <a:ext cx="857255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ВНИМАНИЕ!!!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56040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Медведь-гора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ёга\Desktop\КРЫМ\2_Медведь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728"/>
            <a:ext cx="924765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Вулканы и вулканические скалы (Золотые ворота – прибрежная скала в виде арки на берегу Черного моря)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ёга\Desktop\КРЫМ\3_Зол вор.jpg"/>
          <p:cNvPicPr>
            <a:picLocks noChangeAspect="1" noChangeArrowheads="1"/>
          </p:cNvPicPr>
          <p:nvPr/>
        </p:nvPicPr>
        <p:blipFill>
          <a:blip r:embed="rId3"/>
          <a:srcRect t="3857" b="33154"/>
          <a:stretch>
            <a:fillRect/>
          </a:stretch>
        </p:blipFill>
        <p:spPr bwMode="auto">
          <a:xfrm>
            <a:off x="1285852" y="1285860"/>
            <a:ext cx="663468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Пещеры (Красная пещера самая длинная пещера в Крыму)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рёга\Desktop\КРЫМ\4_красные пещера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42886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Водопады (Водопад «Мертвой и живой воды»). Он находится возле Красной пещеры. На природной арке лежит камень, из-под которого в разные стороны бьют два ключа. С одной стороны течет живая вода, а с другой – мертвая. Там, где течет живая вода, камень покрыт мхом и растет трава. Со стороны мертвой воды нет ни одной травинки, камень белый и полностью голый.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ерёга\Desktop\КРЫМ\5_vodop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85992"/>
            <a:ext cx="6128042" cy="442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Симферополь – столица Крыма.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715016"/>
            <a:ext cx="82296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Железнодорожный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вокзал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Серёга\Desktop\КРЫМ\6_жд вокз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Курорты Крыма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000108"/>
            <a:ext cx="82296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400" b="1" i="1" dirty="0" smtClean="0"/>
              <a:t> 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3" descr="ker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990600"/>
            <a:ext cx="1752600" cy="2471738"/>
          </a:xfrm>
          <a:prstGeom prst="rect">
            <a:avLst/>
          </a:prstGeom>
        </p:spPr>
      </p:pic>
      <p:pic>
        <p:nvPicPr>
          <p:cNvPr id="9" name="Рисунок 8" descr="peschano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812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suda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95400"/>
            <a:ext cx="19304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imeiz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386263"/>
            <a:ext cx="1600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98909741_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4958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jalt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1295400"/>
            <a:ext cx="35290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470</Words>
  <Application>Microsoft Office PowerPoint</Application>
  <PresentationFormat>Экран (4:3)</PresentationFormat>
  <Paragraphs>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Удивительный  Крым </vt:lpstr>
      <vt:lpstr>География Крыма </vt:lpstr>
      <vt:lpstr>Природа Крыма</vt:lpstr>
      <vt:lpstr>Медведь-гора</vt:lpstr>
      <vt:lpstr>Вулканы и вулканические скалы (Золотые ворота – прибрежная скала в виде арки на берегу Черного моря)</vt:lpstr>
      <vt:lpstr>Пещеры (Красная пещера самая длинная пещера в Крыму)</vt:lpstr>
      <vt:lpstr>Водопады (Водопад «Мертвой и живой воды»). Он находится возле Красной пещеры. На природной арке лежит камень, из-под которого в разные стороны бьют два ключа. С одной стороны течет живая вода, а с другой – мертвая. Там, где течет живая вода, камень покрыт мхом и растет трава. Со стороны мертвой воды нет ни одной травинки, камень белый и полностью голый.</vt:lpstr>
      <vt:lpstr>Симферополь – столица Крыма.</vt:lpstr>
      <vt:lpstr>Курорты Крыма</vt:lpstr>
      <vt:lpstr>Севастополь – город герой. Во время Великой Отечественной войны город прославился героической обороной, которая продолжалась 250 дней.</vt:lpstr>
      <vt:lpstr>Ялта.</vt:lpstr>
      <vt:lpstr>Ялта.</vt:lpstr>
      <vt:lpstr>Ялта.</vt:lpstr>
      <vt:lpstr>Ялта.</vt:lpstr>
      <vt:lpstr>Ялта.</vt:lpstr>
      <vt:lpstr>Ялта.</vt:lpstr>
      <vt:lpstr>Ялта.</vt:lpstr>
      <vt:lpstr>Достопримечательности Крыма</vt:lpstr>
      <vt:lpstr>НИКИТСКИЙ БОТАНИЧЕСКИЙ САД</vt:lpstr>
      <vt:lpstr>НИКИТСКИЙ БОТАНИЧЕСКИЙ САД</vt:lpstr>
      <vt:lpstr>НИКИТСКИЙ БОТАНИЧЕСКИЙ САД</vt:lpstr>
      <vt:lpstr>НИКИТСКИЙ БОТАНИЧЕСКИЙ САД</vt:lpstr>
      <vt:lpstr>НИКИТСКИЙ БОТАНИЧЕСКИЙ САД</vt:lpstr>
      <vt:lpstr>Башня ветров. Севастополь. Предназначение этой башни – вентиляция огромного количества книг  Морской библиотеки.</vt:lpstr>
      <vt:lpstr>Музей шоколада. </vt:lpstr>
      <vt:lpstr>Музей шоколада. </vt:lpstr>
      <vt:lpstr>Музей шоколада. </vt:lpstr>
      <vt:lpstr>Музей шоколада. </vt:lpstr>
      <vt:lpstr>Дом «вверх дном». Его крыша упирается в землю, а фундамент поднят вверх. В доме всего две комнаты. Люстра прибита к полу. А диван со стульями к потолку.</vt:lpstr>
      <vt:lpstr>Дом «вверх дном»</vt:lpstr>
      <vt:lpstr>Туманный колокол.  Он был отлит из пушек, захваченных у врагов во время русско-турецкой войны. Колокол предупреждал мореплавателей о приближении берега и об опасности в плохую погоду. Сейчас он является памятником. Многие называют его колоколом – желаний. Стоит позвонить в него, загадав при этом желания, они обязательно сбудутся.</vt:lpstr>
      <vt:lpstr>Интересные факты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– наша Родина </dc:title>
  <dc:creator>Серёга</dc:creator>
  <cp:lastModifiedBy>Виктор</cp:lastModifiedBy>
  <cp:revision>14</cp:revision>
  <dcterms:created xsi:type="dcterms:W3CDTF">2014-11-02T14:48:40Z</dcterms:created>
  <dcterms:modified xsi:type="dcterms:W3CDTF">2016-04-05T17:16:58Z</dcterms:modified>
</cp:coreProperties>
</file>