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7" r:id="rId3"/>
    <p:sldId id="257" r:id="rId4"/>
    <p:sldId id="258" r:id="rId5"/>
    <p:sldId id="28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82" r:id="rId19"/>
    <p:sldId id="283" r:id="rId20"/>
    <p:sldId id="271" r:id="rId21"/>
    <p:sldId id="272" r:id="rId22"/>
    <p:sldId id="275" r:id="rId23"/>
    <p:sldId id="276" r:id="rId24"/>
    <p:sldId id="277" r:id="rId25"/>
    <p:sldId id="278" r:id="rId26"/>
    <p:sldId id="279" r:id="rId27"/>
    <p:sldId id="280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Проект </a:t>
            </a:r>
          </a:p>
          <a:p>
            <a:r>
              <a:rPr lang="uk-UA" dirty="0" smtClean="0"/>
              <a:t>2 </a:t>
            </a:r>
            <a:r>
              <a:rPr lang="uk-UA" dirty="0" err="1" smtClean="0"/>
              <a:t>класс</a:t>
            </a:r>
            <a:endParaRPr lang="uk-UA" dirty="0" smtClean="0"/>
          </a:p>
          <a:p>
            <a:r>
              <a:rPr lang="uk-UA" dirty="0" smtClean="0"/>
              <a:t>2013г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err="1" smtClean="0"/>
              <a:t>Комнатные</a:t>
            </a:r>
            <a:r>
              <a:rPr lang="uk-UA" dirty="0" smtClean="0"/>
              <a:t> </a:t>
            </a:r>
            <a:r>
              <a:rPr lang="uk-UA" dirty="0" err="1" smtClean="0"/>
              <a:t>растения</a:t>
            </a:r>
            <a:r>
              <a:rPr lang="uk-UA" dirty="0" smtClean="0"/>
              <a:t> </a:t>
            </a:r>
            <a:r>
              <a:rPr lang="uk-UA" dirty="0" err="1" smtClean="0"/>
              <a:t>-наши</a:t>
            </a:r>
            <a:r>
              <a:rPr lang="uk-UA" dirty="0" smtClean="0"/>
              <a:t> </a:t>
            </a:r>
            <a:r>
              <a:rPr lang="uk-UA" dirty="0" err="1" smtClean="0"/>
              <a:t>зелёные</a:t>
            </a:r>
            <a:r>
              <a:rPr lang="uk-UA" dirty="0" smtClean="0"/>
              <a:t> </a:t>
            </a:r>
            <a:r>
              <a:rPr lang="uk-UA" dirty="0" err="1" smtClean="0"/>
              <a:t>друзья</a:t>
            </a:r>
            <a:endParaRPr lang="uk-UA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C:\Users\Виктор\Desktop\DSC021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071810"/>
            <a:ext cx="4191008" cy="3357562"/>
          </a:xfrm>
          <a:prstGeom prst="rect">
            <a:avLst/>
          </a:prstGeom>
          <a:noFill/>
        </p:spPr>
      </p:pic>
      <p:pic>
        <p:nvPicPr>
          <p:cNvPr id="3078" name="Picture 6" descr="C:\Users\Виктор\Desktop\DSC02132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500594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</a:t>
            </a:r>
            <a:r>
              <a:rPr lang="uk-UA" dirty="0" err="1" smtClean="0"/>
              <a:t>Алоэ</a:t>
            </a:r>
            <a:endParaRPr lang="uk-UA" dirty="0"/>
          </a:p>
        </p:txBody>
      </p:sp>
      <p:pic>
        <p:nvPicPr>
          <p:cNvPr id="1026" name="Picture 2" descr="C:\Users\Виктор\Desktop\69193602_E0EBEE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786190"/>
            <a:ext cx="2871776" cy="2786082"/>
          </a:xfrm>
          <a:prstGeom prst="rect">
            <a:avLst/>
          </a:prstGeom>
          <a:noFill/>
        </p:spPr>
      </p:pic>
      <p:pic>
        <p:nvPicPr>
          <p:cNvPr id="1028" name="Picture 4" descr="C:\Users\Виктор\Desktop\Aloe_ferox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857628"/>
            <a:ext cx="2584456" cy="2714644"/>
          </a:xfrm>
          <a:prstGeom prst="rect">
            <a:avLst/>
          </a:prstGeom>
          <a:noFill/>
        </p:spPr>
      </p:pic>
      <p:pic>
        <p:nvPicPr>
          <p:cNvPr id="1030" name="Picture 6" descr="C:\Users\Виктор\Desktop\00000001_29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85728"/>
            <a:ext cx="5643602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Виктор\Desktop\P1030641-276x3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000760" y="3571876"/>
            <a:ext cx="2628900" cy="2857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Виктор\Desktop\f_ae9c435dbe56cc740dbdfcb2bfe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4286250" cy="5715000"/>
          </a:xfrm>
          <a:prstGeom prst="rect">
            <a:avLst/>
          </a:prstGeom>
          <a:noFill/>
        </p:spPr>
      </p:pic>
      <p:pic>
        <p:nvPicPr>
          <p:cNvPr id="6" name="Picture 5" descr="C:\Users\Виктор\Desktop\24-aloe-ve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85728"/>
            <a:ext cx="2786082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Виктор\Desktop\DSC021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Виктор\Desktop\0_6ad16_2421386b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715304" cy="52864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Герань</a:t>
            </a:r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иктор\Desktop\post-2-132810340592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429000" cy="4572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9" name="Picture 3" descr="C:\Users\Виктор\Desktop\Geranie-g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857364"/>
            <a:ext cx="4500594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Виктор\Desktop\1343660694_721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3810000" cy="3810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Picture 3" descr="C:\Users\Виктор\Desktop\0a12d4de4ef90cff6ee55e78d1ee96f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43050"/>
            <a:ext cx="4000527" cy="378621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C:\Users\Виктор\Desktop\DSC021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Папоротник</a:t>
            </a:r>
            <a:endParaRPr lang="uk-UA" dirty="0"/>
          </a:p>
        </p:txBody>
      </p:sp>
      <p:pic>
        <p:nvPicPr>
          <p:cNvPr id="4" name="Содержимое 3" descr="http://s09.radikal.ru/i182/0911/32/2871826db6b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4891" y="1524000"/>
            <a:ext cx="579421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C:\Users\Виктор\Desktop\DSC021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429000"/>
            <a:ext cx="3905256" cy="3095628"/>
          </a:xfrm>
          <a:prstGeom prst="rect">
            <a:avLst/>
          </a:prstGeom>
          <a:noFill/>
        </p:spPr>
      </p:pic>
      <p:pic>
        <p:nvPicPr>
          <p:cNvPr id="5124" name="Picture 4" descr="C:\Users\Виктор\Desktop\DSC02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0"/>
            <a:ext cx="4572000" cy="350043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0" name="Picture 2" descr="C:\Users\Виктор\Desktop\DSC02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             </a:t>
            </a:r>
            <a:r>
              <a:rPr lang="uk-UA" dirty="0" err="1" smtClean="0"/>
              <a:t>Сансевиерия</a:t>
            </a:r>
            <a:r>
              <a:rPr lang="uk-UA" smtClean="0"/>
              <a:t>  (</a:t>
            </a:r>
            <a:r>
              <a:rPr lang="uk-UA" dirty="0" smtClean="0"/>
              <a:t>тёщин </a:t>
            </a:r>
            <a:r>
              <a:rPr lang="uk-UA" dirty="0" err="1" smtClean="0"/>
              <a:t>язык</a:t>
            </a:r>
            <a:r>
              <a:rPr lang="uk-UA" dirty="0" smtClean="0"/>
              <a:t>,</a:t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dirty="0" smtClean="0"/>
              <a:t>                                          </a:t>
            </a:r>
            <a:r>
              <a:rPr lang="uk-UA" dirty="0" smtClean="0"/>
              <a:t> щучий </a:t>
            </a:r>
            <a:r>
              <a:rPr lang="uk-UA" dirty="0" err="1" smtClean="0"/>
              <a:t>хвост</a:t>
            </a:r>
            <a:r>
              <a:rPr lang="uk-UA" dirty="0" smtClean="0"/>
              <a:t>)</a:t>
            </a:r>
            <a:endParaRPr lang="uk-UA" dirty="0"/>
          </a:p>
        </p:txBody>
      </p:sp>
      <p:pic>
        <p:nvPicPr>
          <p:cNvPr id="6146" name="Picture 2" descr="C:\Users\Виктор\Desktop\68b70fa6170de63cade7e214ad085908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85992"/>
            <a:ext cx="4357718" cy="3538541"/>
          </a:xfrm>
          <a:prstGeom prst="rect">
            <a:avLst/>
          </a:prstGeom>
          <a:noFill/>
        </p:spPr>
      </p:pic>
      <p:pic>
        <p:nvPicPr>
          <p:cNvPr id="6147" name="Picture 3" descr="C:\Users\Виктор\Desktop\IMGP07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1138" y="1352550"/>
            <a:ext cx="2914650" cy="464821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C:\Users\Виктор\Desktop\DSC021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</a:t>
            </a:r>
            <a:r>
              <a:rPr lang="uk-UA" dirty="0" err="1" smtClean="0"/>
              <a:t>Кактусы</a:t>
            </a:r>
            <a:endParaRPr lang="uk-UA" dirty="0"/>
          </a:p>
        </p:txBody>
      </p:sp>
      <p:pic>
        <p:nvPicPr>
          <p:cNvPr id="8194" name="Picture 2" descr="C:\Users\Виктор\Desktop\3cef6499_en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7056430" cy="48577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Виктор\Desktop\3fc9b9c8007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4786346" cy="414338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42" name="Picture 2" descr="C:\Users\Виктор\Desktop\kakt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8962" y="2954340"/>
            <a:ext cx="3575038" cy="3903660"/>
          </a:xfrm>
          <a:prstGeom prst="rect">
            <a:avLst/>
          </a:prstGeom>
          <a:noFill/>
        </p:spPr>
      </p:pic>
      <p:pic>
        <p:nvPicPr>
          <p:cNvPr id="6" name="Picture 3" descr="C:\Users\Виктор\Desktop\aporocact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-285776"/>
            <a:ext cx="5143500" cy="32861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иктор\Desktop\488441b6e1f8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857625" cy="350046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Picture 3" descr="C:\Users\Виктор\Desktop\73_2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28"/>
            <a:ext cx="3976678" cy="3429024"/>
          </a:xfrm>
          <a:prstGeom prst="rect">
            <a:avLst/>
          </a:prstGeom>
          <a:noFill/>
        </p:spPr>
      </p:pic>
      <p:pic>
        <p:nvPicPr>
          <p:cNvPr id="11266" name="Picture 2" descr="C:\Users\Виктор\Desktop\1301777579_4892b6614880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714751"/>
            <a:ext cx="3571900" cy="3143249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Виктор\Desktop\25625522623858_4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3786214" cy="450059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0" name="Picture 2" descr="C:\Users\Виктор\Desktop\73177578_m_th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0"/>
            <a:ext cx="4214842" cy="3500414"/>
          </a:xfrm>
          <a:prstGeom prst="rect">
            <a:avLst/>
          </a:prstGeom>
          <a:noFill/>
        </p:spPr>
      </p:pic>
      <p:pic>
        <p:nvPicPr>
          <p:cNvPr id="12292" name="Picture 4" descr="C:\Users\Виктор\Desktop\807863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571876"/>
            <a:ext cx="4143404" cy="328612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 descr="C:\Users\Виктор\Desktop\DSC021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5" name="Picture 3" descr="C:\Users\Виктор\Desktop\DSC021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3786214" cy="3167066"/>
          </a:xfrm>
          <a:prstGeom prst="rect">
            <a:avLst/>
          </a:prstGeom>
          <a:noFill/>
        </p:spPr>
      </p:pic>
      <p:pic>
        <p:nvPicPr>
          <p:cNvPr id="8198" name="Picture 6" descr="C:\Users\Виктор\Desktop\DSC02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290"/>
            <a:ext cx="4071934" cy="3000372"/>
          </a:xfrm>
          <a:prstGeom prst="rect">
            <a:avLst/>
          </a:prstGeom>
          <a:noFill/>
        </p:spPr>
      </p:pic>
      <p:pic>
        <p:nvPicPr>
          <p:cNvPr id="8200" name="Picture 8" descr="C:\Users\Виктор\Desktop\DSC02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714752"/>
            <a:ext cx="4000528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7" name="Picture 3" descr="C:\Users\Виктор\Desktop\DSC021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3833818" cy="3238504"/>
          </a:xfrm>
          <a:prstGeom prst="rect">
            <a:avLst/>
          </a:prstGeom>
          <a:noFill/>
        </p:spPr>
      </p:pic>
      <p:pic>
        <p:nvPicPr>
          <p:cNvPr id="11268" name="Picture 4" descr="C:\Users\Виктор\Desktop\DSC02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0"/>
            <a:ext cx="4357686" cy="4000504"/>
          </a:xfrm>
          <a:prstGeom prst="rect">
            <a:avLst/>
          </a:prstGeom>
          <a:noFill/>
        </p:spPr>
      </p:pic>
      <p:pic>
        <p:nvPicPr>
          <p:cNvPr id="11269" name="Picture 5" descr="C:\Users\Виктор\Desktop\DSC021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286124"/>
            <a:ext cx="4429124" cy="35718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 descr="C:\Users\Виктор\Desktop\DSC021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 Жизнь человека связана с природой, а значит, и с жизнью растений.</a:t>
            </a:r>
            <a:br>
              <a:rPr lang="ru-RU" dirty="0" smtClean="0"/>
            </a:br>
            <a:r>
              <a:rPr lang="ru-RU" dirty="0" smtClean="0"/>
              <a:t>Издавна люди украшали цветами и растениями себя и свои жилища. Обычай украшать жилище растениями, возможно, возник в стране с резко выраженной сменой времён года, чтобы задержать дома зелёный островок живой природы. Ведь это и красиво и полезно для здоровья!</a:t>
            </a:r>
            <a:br>
              <a:rPr lang="ru-RU" dirty="0" smtClean="0"/>
            </a:br>
            <a:r>
              <a:rPr lang="ru-RU" dirty="0" smtClean="0"/>
              <a:t>     Красотой форм, окраской, благоуханием они благотворно влияют на человеческий организм, улучшают настроение, снимают напряжение, гасят нервозность. Растения – санитары жилых помещений. Они поглощают пыль, очищают воздух от углекислоты, способствуют его увлажнению, уничтожают вредоносные микроорганизмы.</a:t>
            </a:r>
            <a:br>
              <a:rPr lang="ru-RU" dirty="0" smtClean="0"/>
            </a:br>
            <a:r>
              <a:rPr lang="ru-RU" dirty="0" smtClean="0"/>
              <a:t>     Наша проектная группа провела исследовательскую работу по ознакомлению, изучению комнатных растений нашего класса и дома.</a:t>
            </a:r>
            <a:br>
              <a:rPr lang="ru-RU" dirty="0" smtClean="0"/>
            </a:br>
            <a:r>
              <a:rPr lang="ru-RU" b="1" dirty="0" smtClean="0"/>
              <a:t>Предметом</a:t>
            </a:r>
            <a:r>
              <a:rPr lang="ru-RU" dirty="0" smtClean="0"/>
              <a:t> наших исследований являются комнатные растения.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          </a:t>
            </a:r>
            <a:r>
              <a:rPr lang="ru-RU" b="1" dirty="0" smtClean="0"/>
              <a:t>Роль комнатных растений</a:t>
            </a:r>
            <a:br>
              <a:rPr lang="ru-RU" b="1" dirty="0" smtClean="0"/>
            </a:br>
            <a:r>
              <a:rPr lang="ru-RU" b="1" dirty="0" smtClean="0"/>
              <a:t>                   в жизни человека</a:t>
            </a:r>
            <a:endParaRPr lang="uk-UA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 descr="C:\Users\Виктор\Desktop\DSC021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err="1" smtClean="0"/>
              <a:t>Познакомиться</a:t>
            </a:r>
            <a:r>
              <a:rPr lang="uk-UA" dirty="0" smtClean="0"/>
              <a:t> с </a:t>
            </a:r>
            <a:r>
              <a:rPr lang="uk-UA" dirty="0" err="1" smtClean="0"/>
              <a:t>жизнью</a:t>
            </a:r>
            <a:r>
              <a:rPr lang="uk-UA" dirty="0" smtClean="0"/>
              <a:t> </a:t>
            </a:r>
            <a:r>
              <a:rPr lang="uk-UA" dirty="0" err="1" smtClean="0"/>
              <a:t>комнатных</a:t>
            </a:r>
            <a:r>
              <a:rPr lang="uk-UA" dirty="0" smtClean="0"/>
              <a:t> </a:t>
            </a:r>
            <a:r>
              <a:rPr lang="uk-UA" dirty="0" err="1" smtClean="0"/>
              <a:t>растений</a:t>
            </a:r>
            <a:r>
              <a:rPr lang="uk-UA" dirty="0" smtClean="0"/>
              <a:t>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Научиться правильно </a:t>
            </a:r>
            <a:r>
              <a:rPr lang="uk-UA" dirty="0" err="1" smtClean="0"/>
              <a:t>выбирать</a:t>
            </a:r>
            <a:r>
              <a:rPr lang="uk-UA" dirty="0" smtClean="0"/>
              <a:t> </a:t>
            </a:r>
            <a:r>
              <a:rPr lang="uk-UA" dirty="0" err="1" smtClean="0"/>
              <a:t>комнатные</a:t>
            </a:r>
            <a:r>
              <a:rPr lang="uk-UA" dirty="0" smtClean="0"/>
              <a:t> </a:t>
            </a:r>
            <a:r>
              <a:rPr lang="uk-UA" dirty="0" err="1" smtClean="0"/>
              <a:t>растения</a:t>
            </a:r>
            <a:r>
              <a:rPr lang="uk-UA" dirty="0" smtClean="0"/>
              <a:t>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Освоить</a:t>
            </a:r>
            <a:r>
              <a:rPr lang="uk-UA" dirty="0" smtClean="0"/>
              <a:t> </a:t>
            </a:r>
            <a:r>
              <a:rPr lang="uk-UA" dirty="0" err="1" smtClean="0"/>
              <a:t>навыки</a:t>
            </a:r>
            <a:r>
              <a:rPr lang="uk-UA" dirty="0" smtClean="0"/>
              <a:t> по уходу за </a:t>
            </a:r>
            <a:r>
              <a:rPr lang="uk-UA" dirty="0" err="1" smtClean="0"/>
              <a:t>комнатными</a:t>
            </a:r>
            <a:r>
              <a:rPr lang="uk-UA" dirty="0" smtClean="0"/>
              <a:t> </a:t>
            </a:r>
            <a:r>
              <a:rPr lang="uk-UA" dirty="0" err="1" smtClean="0"/>
              <a:t>растениями</a:t>
            </a:r>
            <a:r>
              <a:rPr lang="uk-UA" dirty="0" smtClean="0"/>
              <a:t>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Повысить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r>
              <a:rPr lang="uk-UA" dirty="0" smtClean="0"/>
              <a:t> </a:t>
            </a:r>
            <a:r>
              <a:rPr lang="uk-UA" dirty="0" err="1" smtClean="0"/>
              <a:t>экологической</a:t>
            </a:r>
            <a:r>
              <a:rPr lang="uk-UA" dirty="0" smtClean="0"/>
              <a:t> </a:t>
            </a:r>
            <a:r>
              <a:rPr lang="uk-UA" dirty="0" err="1" smtClean="0"/>
              <a:t>культуры</a:t>
            </a:r>
            <a:r>
              <a:rPr lang="uk-UA" dirty="0" smtClean="0"/>
              <a:t>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Развивать</a:t>
            </a:r>
            <a:r>
              <a:rPr lang="uk-UA" dirty="0" smtClean="0"/>
              <a:t> </a:t>
            </a:r>
            <a:r>
              <a:rPr lang="uk-UA" dirty="0" err="1" smtClean="0"/>
              <a:t>воображение</a:t>
            </a:r>
            <a:r>
              <a:rPr lang="uk-UA" dirty="0" smtClean="0"/>
              <a:t>, </a:t>
            </a:r>
            <a:r>
              <a:rPr lang="uk-UA" dirty="0" err="1" smtClean="0"/>
              <a:t>творческие</a:t>
            </a:r>
            <a:r>
              <a:rPr lang="uk-UA" dirty="0" smtClean="0"/>
              <a:t> </a:t>
            </a:r>
            <a:r>
              <a:rPr lang="uk-UA" dirty="0" err="1" smtClean="0"/>
              <a:t>способности</a:t>
            </a:r>
            <a:r>
              <a:rPr lang="uk-UA" dirty="0" smtClean="0"/>
              <a:t>, </a:t>
            </a:r>
            <a:r>
              <a:rPr lang="uk-UA" dirty="0" err="1" smtClean="0"/>
              <a:t>любознательность</a:t>
            </a:r>
            <a:r>
              <a:rPr lang="uk-UA" dirty="0" smtClean="0"/>
              <a:t>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Способствовать</a:t>
            </a:r>
            <a:r>
              <a:rPr lang="uk-UA" dirty="0" smtClean="0"/>
              <a:t> </a:t>
            </a:r>
            <a:r>
              <a:rPr lang="uk-UA" dirty="0" err="1" smtClean="0"/>
              <a:t>развитию</a:t>
            </a:r>
            <a:r>
              <a:rPr lang="uk-UA" dirty="0" smtClean="0"/>
              <a:t> бережного </a:t>
            </a:r>
            <a:r>
              <a:rPr lang="uk-UA" dirty="0" err="1" smtClean="0"/>
              <a:t>отношения</a:t>
            </a:r>
            <a:r>
              <a:rPr lang="uk-UA" dirty="0" smtClean="0"/>
              <a:t> к </a:t>
            </a:r>
            <a:r>
              <a:rPr lang="uk-UA" dirty="0" err="1" smtClean="0"/>
              <a:t>природе</a:t>
            </a:r>
            <a:r>
              <a:rPr lang="uk-UA" dirty="0" smtClean="0"/>
              <a:t>. 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Перед нами стояли </a:t>
            </a:r>
            <a:r>
              <a:rPr lang="uk-UA" dirty="0" err="1" smtClean="0"/>
              <a:t>следующие</a:t>
            </a:r>
            <a:r>
              <a:rPr lang="uk-UA" dirty="0" smtClean="0"/>
              <a:t> </a:t>
            </a:r>
            <a:r>
              <a:rPr lang="uk-UA" b="1" dirty="0" err="1" smtClean="0"/>
              <a:t>цели</a:t>
            </a:r>
            <a:r>
              <a:rPr lang="uk-UA" dirty="0" smtClean="0"/>
              <a:t>:</a:t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/>
              <a:t>. </a:t>
            </a:r>
            <a:r>
              <a:rPr lang="uk-UA" dirty="0" err="1" smtClean="0"/>
              <a:t>Развивать</a:t>
            </a:r>
            <a:r>
              <a:rPr lang="uk-UA" dirty="0" smtClean="0"/>
              <a:t> </a:t>
            </a:r>
            <a:r>
              <a:rPr lang="uk-UA" dirty="0" err="1" smtClean="0"/>
              <a:t>умение</a:t>
            </a:r>
            <a:r>
              <a:rPr lang="uk-UA" dirty="0" smtClean="0"/>
              <a:t> </a:t>
            </a:r>
            <a:r>
              <a:rPr lang="uk-UA" dirty="0" err="1" smtClean="0"/>
              <a:t>передавать</a:t>
            </a:r>
            <a:r>
              <a:rPr lang="uk-UA" dirty="0" smtClean="0"/>
              <a:t> и </a:t>
            </a:r>
            <a:r>
              <a:rPr lang="uk-UA" dirty="0" err="1" smtClean="0"/>
              <a:t>презентовать</a:t>
            </a:r>
            <a:r>
              <a:rPr lang="uk-UA" dirty="0" smtClean="0"/>
              <a:t> </a:t>
            </a:r>
            <a:r>
              <a:rPr lang="uk-UA" dirty="0" err="1" smtClean="0"/>
              <a:t>полученные</a:t>
            </a:r>
            <a:r>
              <a:rPr lang="uk-UA" dirty="0" smtClean="0"/>
              <a:t> </a:t>
            </a:r>
            <a:r>
              <a:rPr lang="uk-UA" dirty="0" err="1" smtClean="0"/>
              <a:t>знания</a:t>
            </a:r>
            <a:r>
              <a:rPr lang="uk-UA" dirty="0" smtClean="0"/>
              <a:t>. </a:t>
            </a:r>
          </a:p>
          <a:p>
            <a:r>
              <a:rPr lang="uk-UA" dirty="0" err="1" smtClean="0"/>
              <a:t>Обобщить</a:t>
            </a:r>
            <a:r>
              <a:rPr lang="uk-UA" dirty="0" smtClean="0"/>
              <a:t> </a:t>
            </a:r>
            <a:r>
              <a:rPr lang="uk-UA" dirty="0" err="1" smtClean="0"/>
              <a:t>знания</a:t>
            </a:r>
            <a:r>
              <a:rPr lang="uk-UA" dirty="0" smtClean="0"/>
              <a:t> о </a:t>
            </a:r>
            <a:r>
              <a:rPr lang="uk-UA" dirty="0" err="1" smtClean="0"/>
              <a:t>многообразии</a:t>
            </a:r>
            <a:r>
              <a:rPr lang="uk-UA" dirty="0" smtClean="0"/>
              <a:t> </a:t>
            </a:r>
            <a:r>
              <a:rPr lang="uk-UA" dirty="0" err="1" smtClean="0"/>
              <a:t>комнатных</a:t>
            </a:r>
            <a:r>
              <a:rPr lang="uk-UA" dirty="0" smtClean="0"/>
              <a:t> </a:t>
            </a:r>
            <a:r>
              <a:rPr lang="uk-UA" dirty="0" err="1" smtClean="0"/>
              <a:t>растений</a:t>
            </a:r>
            <a:r>
              <a:rPr lang="uk-UA" dirty="0" smtClean="0"/>
              <a:t>.</a:t>
            </a:r>
          </a:p>
          <a:p>
            <a:r>
              <a:rPr lang="uk-UA" dirty="0" smtClean="0"/>
              <a:t> </a:t>
            </a:r>
            <a:r>
              <a:rPr lang="ru-RU" dirty="0" smtClean="0"/>
              <a:t>Расширять кругозор детей, приобщать к миру природы.</a:t>
            </a:r>
          </a:p>
          <a:p>
            <a:r>
              <a:rPr lang="ru-RU" dirty="0" smtClean="0"/>
              <a:t> Развивать умения различать растения по внешнему виду, по названию </a:t>
            </a:r>
            <a:r>
              <a:rPr lang="ru-RU" dirty="0" err="1" smtClean="0"/>
              <a:t>р</a:t>
            </a:r>
            <a:r>
              <a:rPr lang="uk-UA" dirty="0" err="1" smtClean="0"/>
              <a:t>астений</a:t>
            </a:r>
            <a:r>
              <a:rPr lang="uk-UA" dirty="0" smtClean="0"/>
              <a:t> .</a:t>
            </a:r>
            <a:r>
              <a:rPr lang="ru-RU" dirty="0" smtClean="0"/>
              <a:t> </a:t>
            </a:r>
          </a:p>
          <a:p>
            <a:r>
              <a:rPr lang="ru-RU" dirty="0" smtClean="0"/>
              <a:t> В рамках реализации проекта выявлять активных учащихся, способных в будущем быть лидерами.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</a:t>
            </a:r>
            <a:r>
              <a:rPr lang="uk-UA" dirty="0" err="1" smtClean="0"/>
              <a:t>Задачи</a:t>
            </a:r>
            <a:r>
              <a:rPr lang="uk-UA" dirty="0" smtClean="0"/>
              <a:t> </a:t>
            </a:r>
            <a:r>
              <a:rPr lang="uk-UA" dirty="0" err="1" smtClean="0"/>
              <a:t>проекта</a:t>
            </a:r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Desktop\1-12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2761544" cy="29527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</a:t>
            </a:r>
            <a:r>
              <a:rPr lang="uk-UA" dirty="0" err="1" smtClean="0"/>
              <a:t>Хлорофитум</a:t>
            </a:r>
            <a:endParaRPr lang="uk-UA" dirty="0"/>
          </a:p>
        </p:txBody>
      </p:sp>
      <p:pic>
        <p:nvPicPr>
          <p:cNvPr id="1027" name="Picture 3" descr="C:\Users\Виктор\Desktop\hlorofit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428736"/>
            <a:ext cx="2285997" cy="2619366"/>
          </a:xfrm>
          <a:prstGeom prst="rect">
            <a:avLst/>
          </a:prstGeom>
          <a:noFill/>
        </p:spPr>
      </p:pic>
      <p:pic>
        <p:nvPicPr>
          <p:cNvPr id="1028" name="Picture 4" descr="C:\Users\Виктор\Desktop\132756656222003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428736"/>
            <a:ext cx="2643174" cy="2714620"/>
          </a:xfrm>
          <a:prstGeom prst="rect">
            <a:avLst/>
          </a:prstGeom>
          <a:noFill/>
        </p:spPr>
      </p:pic>
      <p:pic>
        <p:nvPicPr>
          <p:cNvPr id="1029" name="Picture 5" descr="C:\Users\Виктор\Desktop\309674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391036"/>
            <a:ext cx="3429024" cy="2466964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Виктор\Desktop\DSC02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4071966" cy="3167066"/>
          </a:xfrm>
          <a:prstGeom prst="rect">
            <a:avLst/>
          </a:prstGeom>
          <a:noFill/>
        </p:spPr>
      </p:pic>
      <p:pic>
        <p:nvPicPr>
          <p:cNvPr id="1029" name="Picture 5" descr="C:\Users\Виктор\Desktop\DSC02127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786058"/>
            <a:ext cx="4714876" cy="357187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</a:t>
            </a:r>
            <a:r>
              <a:rPr lang="uk-UA" dirty="0" err="1" smtClean="0"/>
              <a:t>Сенполии</a:t>
            </a:r>
            <a:r>
              <a:rPr lang="uk-UA" dirty="0" smtClean="0"/>
              <a:t> ( </a:t>
            </a:r>
            <a:r>
              <a:rPr lang="uk-UA" dirty="0" err="1" smtClean="0"/>
              <a:t>фиалки</a:t>
            </a:r>
            <a:r>
              <a:rPr lang="uk-UA" dirty="0" smtClean="0"/>
              <a:t>)</a:t>
            </a:r>
            <a:endParaRPr lang="uk-UA" dirty="0"/>
          </a:p>
        </p:txBody>
      </p:sp>
      <p:pic>
        <p:nvPicPr>
          <p:cNvPr id="2050" name="Picture 2" descr="C:\Users\Виктор\Desktop\64535876_1285528769_Lyon_s_Pirates_Treas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3092475" cy="2728925"/>
          </a:xfrm>
          <a:prstGeom prst="rect">
            <a:avLst/>
          </a:prstGeom>
          <a:noFill/>
        </p:spPr>
      </p:pic>
      <p:pic>
        <p:nvPicPr>
          <p:cNvPr id="2051" name="Picture 3" descr="C:\Users\Виктор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428736"/>
            <a:ext cx="2944800" cy="2786082"/>
          </a:xfrm>
          <a:prstGeom prst="rect">
            <a:avLst/>
          </a:prstGeom>
          <a:noFill/>
        </p:spPr>
      </p:pic>
      <p:pic>
        <p:nvPicPr>
          <p:cNvPr id="2052" name="Picture 4" descr="C:\Users\Виктор\Desktop\komari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643050"/>
            <a:ext cx="3000397" cy="2443158"/>
          </a:xfrm>
          <a:prstGeom prst="rect">
            <a:avLst/>
          </a:prstGeom>
          <a:noFill/>
        </p:spPr>
      </p:pic>
      <p:pic>
        <p:nvPicPr>
          <p:cNvPr id="2053" name="Picture 5" descr="C:\Users\Виктор\Desktop\2_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286256"/>
            <a:ext cx="2452678" cy="2143116"/>
          </a:xfrm>
          <a:prstGeom prst="rect">
            <a:avLst/>
          </a:prstGeom>
          <a:noFill/>
        </p:spPr>
      </p:pic>
      <p:pic>
        <p:nvPicPr>
          <p:cNvPr id="2054" name="Picture 6" descr="C:\Users\Виктор\Desktop\STREPTOCARPU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4286256"/>
            <a:ext cx="2425694" cy="2292340"/>
          </a:xfrm>
          <a:prstGeom prst="rect">
            <a:avLst/>
          </a:prstGeom>
          <a:noFill/>
        </p:spPr>
      </p:pic>
      <p:pic>
        <p:nvPicPr>
          <p:cNvPr id="2055" name="Picture 7" descr="C:\Users\Виктор\Desktop\123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4286256"/>
            <a:ext cx="2497136" cy="212881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C:\Users\Виктор\Desktop\big_00008029_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810" y="755991"/>
            <a:ext cx="4385693" cy="4959025"/>
          </a:xfrm>
          <a:prstGeom prst="rect">
            <a:avLst/>
          </a:prstGeom>
          <a:noFill/>
        </p:spPr>
      </p:pic>
      <p:pic>
        <p:nvPicPr>
          <p:cNvPr id="3075" name="Picture 3" descr="C:\Users\Виктор\Desktop\48625ec81480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214686"/>
            <a:ext cx="3475045" cy="3052750"/>
          </a:xfrm>
          <a:prstGeom prst="rect">
            <a:avLst/>
          </a:prstGeom>
          <a:noFill/>
        </p:spPr>
      </p:pic>
      <p:pic>
        <p:nvPicPr>
          <p:cNvPr id="13314" name="Picture 2" descr="C:\Users\Виктор\Desktop\j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85728"/>
            <a:ext cx="3289329" cy="291941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86</Words>
  <PresentationFormat>Экран (4:3)</PresentationFormat>
  <Paragraphs>21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Бумажная</vt:lpstr>
      <vt:lpstr>Комнатные растения -наши зелёные друзья</vt:lpstr>
      <vt:lpstr>Слайд 2</vt:lpstr>
      <vt:lpstr>           Роль комнатных растений                    в жизни человека</vt:lpstr>
      <vt:lpstr>Перед нами стояли следующие цели: </vt:lpstr>
      <vt:lpstr>             Задачи проекта</vt:lpstr>
      <vt:lpstr>                        Хлорофитум</vt:lpstr>
      <vt:lpstr>Слайд 7</vt:lpstr>
      <vt:lpstr>            Сенполии ( фиалки)</vt:lpstr>
      <vt:lpstr>Слайд 9</vt:lpstr>
      <vt:lpstr>Слайд 10</vt:lpstr>
      <vt:lpstr>    Алоэ</vt:lpstr>
      <vt:lpstr>Слайд 12</vt:lpstr>
      <vt:lpstr>Слайд 13</vt:lpstr>
      <vt:lpstr>                         Герань</vt:lpstr>
      <vt:lpstr>Слайд 15</vt:lpstr>
      <vt:lpstr>Слайд 16</vt:lpstr>
      <vt:lpstr>Слайд 17</vt:lpstr>
      <vt:lpstr>                  Папоротник</vt:lpstr>
      <vt:lpstr>Слайд 19</vt:lpstr>
      <vt:lpstr>              Сансевиерия  (тёщин язык,                                             щучий хвост)</vt:lpstr>
      <vt:lpstr>Слайд 21</vt:lpstr>
      <vt:lpstr>                    Кактусы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зелёные друзья</dc:title>
  <dc:creator>Виктор</dc:creator>
  <cp:lastModifiedBy>Виктор</cp:lastModifiedBy>
  <cp:revision>13</cp:revision>
  <dcterms:created xsi:type="dcterms:W3CDTF">2013-02-08T15:56:22Z</dcterms:created>
  <dcterms:modified xsi:type="dcterms:W3CDTF">2013-02-25T11:50:45Z</dcterms:modified>
</cp:coreProperties>
</file>