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9" r:id="rId3"/>
    <p:sldId id="280" r:id="rId4"/>
    <p:sldId id="281" r:id="rId5"/>
    <p:sldId id="283" r:id="rId6"/>
    <p:sldId id="285" r:id="rId7"/>
    <p:sldId id="287" r:id="rId8"/>
    <p:sldId id="289" r:id="rId9"/>
    <p:sldId id="294" r:id="rId10"/>
    <p:sldId id="293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075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8" autoAdjust="0"/>
    <p:restoredTop sz="94624" autoAdjust="0"/>
  </p:normalViewPr>
  <p:slideViewPr>
    <p:cSldViewPr>
      <p:cViewPr>
        <p:scale>
          <a:sx n="60" d="100"/>
          <a:sy n="60" d="100"/>
        </p:scale>
        <p:origin x="-114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3/3c/Sunset_at_Kucherla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0"/>
            <a:ext cx="9144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Внеклассное мероприятие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«Берегите Землю!»</a:t>
            </a:r>
          </a:p>
          <a:p>
            <a:pPr algn="ctr"/>
            <a:endParaRPr lang="ru-RU" sz="2400" b="1" dirty="0" smtClean="0">
              <a:ln/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uk-UA" sz="3600" b="1" dirty="0" err="1" smtClean="0">
                <a:ln/>
                <a:solidFill>
                  <a:srgbClr val="FF0000"/>
                </a:solidFill>
              </a:rPr>
              <a:t>Подготовила</a:t>
            </a:r>
            <a:r>
              <a:rPr lang="uk-UA" sz="3600" b="1" dirty="0" smtClean="0">
                <a:ln/>
                <a:solidFill>
                  <a:srgbClr val="FF0000"/>
                </a:solidFill>
              </a:rPr>
              <a:t>  </a:t>
            </a:r>
            <a:r>
              <a:rPr lang="uk-UA" sz="3600" b="1" dirty="0" err="1" smtClean="0">
                <a:ln/>
                <a:solidFill>
                  <a:srgbClr val="FF0000"/>
                </a:solidFill>
              </a:rPr>
              <a:t>Усатая</a:t>
            </a:r>
            <a:r>
              <a:rPr lang="uk-UA" sz="3600" b="1" dirty="0" smtClean="0">
                <a:ln/>
                <a:solidFill>
                  <a:srgbClr val="FF0000"/>
                </a:solidFill>
              </a:rPr>
              <a:t> А.А. </a:t>
            </a:r>
          </a:p>
          <a:p>
            <a:pPr algn="ctr"/>
            <a:r>
              <a:rPr lang="uk-UA" sz="3600" b="1" dirty="0" smtClean="0">
                <a:ln/>
                <a:solidFill>
                  <a:srgbClr val="FF0000"/>
                </a:solidFill>
              </a:rPr>
              <a:t>2018г.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714884"/>
            <a:ext cx="4548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612845"/>
            <a:ext cx="457203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Земля – это общий дом растений, животных и человека, поэтому надо думать о том, чтобы этот дом процветал и богател.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http://www.vashsad.ua/i/gallery/foto/58/1024_768/sMy3hPKk.jpg"/>
          <p:cNvPicPr>
            <a:picLocks noChangeAspect="1" noChangeArrowheads="1"/>
          </p:cNvPicPr>
          <p:nvPr/>
        </p:nvPicPr>
        <p:blipFill>
          <a:blip r:embed="rId2" cstate="print"/>
          <a:srcRect l="11718" t="27344" r="18701" b="2343"/>
          <a:stretch>
            <a:fillRect/>
          </a:stretch>
        </p:blipFill>
        <p:spPr bwMode="auto">
          <a:xfrm>
            <a:off x="4857752" y="3571876"/>
            <a:ext cx="4000528" cy="30718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http://www.zwalls.ru/pic/201309/1920x1080/zwalls.ru-17142.jpg"/>
          <p:cNvPicPr>
            <a:picLocks noChangeAspect="1" noChangeArrowheads="1"/>
          </p:cNvPicPr>
          <p:nvPr/>
        </p:nvPicPr>
        <p:blipFill>
          <a:blip r:embed="rId3" cstate="print"/>
          <a:srcRect l="25986" t="16102" r="7955" b="6773"/>
          <a:stretch>
            <a:fillRect/>
          </a:stretch>
        </p:blipFill>
        <p:spPr bwMode="auto">
          <a:xfrm>
            <a:off x="4857752" y="285728"/>
            <a:ext cx="4000528" cy="3143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7858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Береги нашу планету !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s://i.ytimg.com/vi/WYXx9E7RQe4/maxresdefault.jpg"/>
          <p:cNvPicPr>
            <a:picLocks noChangeAspect="1" noChangeArrowheads="1"/>
          </p:cNvPicPr>
          <p:nvPr/>
        </p:nvPicPr>
        <p:blipFill>
          <a:blip r:embed="rId2" cstate="print"/>
          <a:srcRect l="15234" r="15625"/>
          <a:stretch>
            <a:fillRect/>
          </a:stretch>
        </p:blipFill>
        <p:spPr bwMode="auto">
          <a:xfrm>
            <a:off x="285720" y="1071546"/>
            <a:ext cx="8429684" cy="55442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/>
          <a:srcRect l="3" t="6383" r="1553" b="15405"/>
          <a:stretch>
            <a:fillRect/>
          </a:stretch>
        </p:blipFill>
        <p:spPr bwMode="auto">
          <a:xfrm>
            <a:off x="-82550" y="0"/>
            <a:ext cx="930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5014914" y="4677834"/>
            <a:ext cx="790575" cy="334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957888" y="5118101"/>
            <a:ext cx="792162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86576" y="5435600"/>
            <a:ext cx="792163" cy="169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039101" y="560493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65401" y="3153834"/>
            <a:ext cx="720725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11339" y="2468034"/>
            <a:ext cx="611187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44589" y="1604434"/>
            <a:ext cx="466725" cy="658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93763" y="740834"/>
            <a:ext cx="57150" cy="480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950914" y="165100"/>
            <a:ext cx="427037" cy="383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8632826" y="3208868"/>
            <a:ext cx="557213" cy="700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759700" y="2400301"/>
            <a:ext cx="674688" cy="630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724650" y="1699685"/>
            <a:ext cx="738188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717926" y="340785"/>
            <a:ext cx="720725" cy="207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466975" y="23285"/>
            <a:ext cx="819150" cy="207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557339" y="23284"/>
            <a:ext cx="649287" cy="67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92501" y="3845984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Земля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95" t="5835" r="1111" b="34303"/>
          <a:stretch/>
        </p:blipFill>
        <p:spPr>
          <a:xfrm>
            <a:off x="6357950" y="214290"/>
            <a:ext cx="27860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678657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нашем шарике земном,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Где мы родились и живём,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травах летняя роса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голубые небеса,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Где горы, море, степи, лес -</a:t>
            </a:r>
          </a:p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Полно таинственных чудес.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http://russoturista.ru/wp-content/uploads/2015/07/%D0%93%D0%BE%D1%80%D0%BD%D0%B0%D1%8F-%D1%82%D1%83%D0%BD%D0%B4%D1%80%D0%B0-%D1%84%D0%BE%D1%82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786050" cy="21431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www.bfoto.ru/foto/spring/bfoto_ru_3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29132"/>
            <a:ext cx="2857488" cy="22526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248453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496"/>
            <a:ext cx="4214843" cy="33575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любое время года прекрасна ты, родная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Земля, где мы родились, земля, где мы живём. 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https://w-dog.ru/wallpapers/10/14/355881591831638/winter-landscape-snow-zima-sneg-gory-tu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048100" cy="34004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Vasyanvideo\все изображения\евраз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357554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357167"/>
            <a:ext cx="650085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Вращаясь в космосе , в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плену своей орбиты,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год, не два, а миллиарды лет,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так устала. Плоть моя покрыта</a:t>
            </a: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Рубцами ран – живого места нет.</a:t>
            </a:r>
          </a:p>
          <a:p>
            <a:endParaRPr lang="ru-RU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471490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Кислорода на Земле становится всё меньше и меньше, а выхлопных газов, заводов, фабрик, транспорта всё больше и больше.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https://simcitynews.ru/wp-content/uploads/2013/01/Zavodyi-zagryaznyayut-vozdu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809990" cy="3214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http://www.bugaga.ru/uploads/posts/2013-01/1359534071_pererabotka-musora-vredi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3357562"/>
            <a:ext cx="3786214" cy="3238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"/>
            <a:ext cx="478634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Каждый год во всём мире в водоёмы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попадает столько вредных веществ, что ими можно было бы заполнить 10 тысяч товарных поездов. 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d2me0fuzw8a1c5.cloudfront.net/sites/default/files/styles/large/public/images/22922/ekaterin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905224" cy="62151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35846"/>
            <a:ext cx="442915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 последние 20 лет человек вырубил столько леса, сколько было уничтожено за всё его предыдущее существование.</a:t>
            </a:r>
          </a:p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4" name="Picture 4" descr="http://rodovid.me/uploads/images/00/00/01/2014/09/14/8f15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4429118" cy="57150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89844"/>
            <a:ext cx="4643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последние 100 лет на Земле уничтожена примерно четвёртая часть плодородных почв.</a:t>
            </a:r>
          </a:p>
        </p:txBody>
      </p:sp>
      <p:pic>
        <p:nvPicPr>
          <p:cNvPr id="3074" name="Picture 2" descr="http://kursktv.ru/sites/default/files/peremeshenie3.jpg"/>
          <p:cNvPicPr>
            <a:picLocks noChangeAspect="1" noChangeArrowheads="1"/>
          </p:cNvPicPr>
          <p:nvPr/>
        </p:nvPicPr>
        <p:blipFill>
          <a:blip r:embed="rId2" cstate="print"/>
          <a:srcRect l="17737" r="12161" b="30189"/>
          <a:stretch>
            <a:fillRect/>
          </a:stretch>
        </p:blipFill>
        <p:spPr bwMode="auto">
          <a:xfrm>
            <a:off x="4857752" y="285728"/>
            <a:ext cx="4071966" cy="30718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http://ursn-rm.ru/assets/images/news/2012/august/14_aug_zem_big.jpg"/>
          <p:cNvPicPr>
            <a:picLocks noChangeAspect="1" noChangeArrowheads="1"/>
          </p:cNvPicPr>
          <p:nvPr/>
        </p:nvPicPr>
        <p:blipFill>
          <a:blip r:embed="rId3" cstate="print"/>
          <a:srcRect r="50767"/>
          <a:stretch>
            <a:fillRect/>
          </a:stretch>
        </p:blipFill>
        <p:spPr bwMode="auto">
          <a:xfrm>
            <a:off x="4786314" y="3500438"/>
            <a:ext cx="4071966" cy="30912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204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</cp:lastModifiedBy>
  <cp:revision>67</cp:revision>
  <dcterms:created xsi:type="dcterms:W3CDTF">2017-02-15T09:09:38Z</dcterms:created>
  <dcterms:modified xsi:type="dcterms:W3CDTF">2018-03-29T16:35:29Z</dcterms:modified>
</cp:coreProperties>
</file>