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ifiga-sebe.ru/uploads/posts/2009-08/thumbs/1249569201_7548_1905672.jpg" TargetMode="External"/><Relationship Id="rId7" Type="http://schemas.openxmlformats.org/officeDocument/2006/relationships/hyperlink" Target="http://www.fresher.ru/manager_content/images2/pejzazhi-kryma/big/21.jpg" TargetMode="External"/><Relationship Id="rId2" Type="http://schemas.openxmlformats.org/officeDocument/2006/relationships/hyperlink" Target="http://wallpaper.searchrealm.com/Badgers-Bears/Bears/bear3.jpghttp:/fs00.infourok.ru/images/doc/221/11400/1/img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00.infourok.ru/images/doc/221/11400/1/img25.jpg" TargetMode="External"/><Relationship Id="rId5" Type="http://schemas.openxmlformats.org/officeDocument/2006/relationships/hyperlink" Target="http://tapety.tja.pl/obrazki/tja_normalne/90194.jpghttp:/www.rastr-vibrex.ru/data/555/foto_cow_05.jpg" TargetMode="External"/><Relationship Id="rId4" Type="http://schemas.openxmlformats.org/officeDocument/2006/relationships/hyperlink" Target="http://www.arobinssong.co.uk/wpimages/wpaad25fa2_06.jpghttp:/u.5klass.net:10/datas/okruzhajuschij-mir/ZHivotnye-1-klass/0003-003-Petuk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i="1" dirty="0" err="1" smtClean="0">
                <a:solidFill>
                  <a:srgbClr val="FFFF00"/>
                </a:solidFill>
              </a:rPr>
              <a:t>Картинный</a:t>
            </a:r>
            <a:r>
              <a:rPr lang="uk-UA" i="1" dirty="0" smtClean="0">
                <a:solidFill>
                  <a:srgbClr val="FFFF00"/>
                </a:solidFill>
              </a:rPr>
              <a:t>  </a:t>
            </a:r>
            <a:r>
              <a:rPr lang="uk-UA" i="1" dirty="0" err="1" smtClean="0">
                <a:solidFill>
                  <a:srgbClr val="FFFF00"/>
                </a:solidFill>
              </a:rPr>
              <a:t>словарный</a:t>
            </a:r>
            <a:r>
              <a:rPr lang="uk-UA" i="1" dirty="0" smtClean="0">
                <a:solidFill>
                  <a:srgbClr val="FFFF00"/>
                </a:solidFill>
              </a:rPr>
              <a:t> диктант</a:t>
            </a:r>
            <a:br>
              <a:rPr lang="uk-UA" i="1" dirty="0" smtClean="0">
                <a:solidFill>
                  <a:srgbClr val="FFFF00"/>
                </a:solidFill>
              </a:rPr>
            </a:br>
            <a:r>
              <a:rPr lang="uk-UA" i="1" dirty="0" smtClean="0">
                <a:solidFill>
                  <a:srgbClr val="FFFF00"/>
                </a:solidFill>
              </a:rPr>
              <a:t> 1 </a:t>
            </a:r>
            <a:r>
              <a:rPr lang="uk-UA" i="1" dirty="0" err="1" smtClean="0">
                <a:solidFill>
                  <a:srgbClr val="FFFF00"/>
                </a:solidFill>
              </a:rPr>
              <a:t>класс</a:t>
            </a:r>
            <a:r>
              <a:rPr lang="uk-UA" i="1" dirty="0" smtClean="0">
                <a:solidFill>
                  <a:srgbClr val="FFFF00"/>
                </a:solidFill>
              </a:rPr>
              <a:t/>
            </a:r>
            <a:br>
              <a:rPr lang="uk-UA" i="1" dirty="0" smtClean="0">
                <a:solidFill>
                  <a:srgbClr val="FFFF00"/>
                </a:solidFill>
              </a:rPr>
            </a:br>
            <a:r>
              <a:rPr lang="uk-UA" i="1" dirty="0" err="1" smtClean="0">
                <a:solidFill>
                  <a:srgbClr val="FFFF00"/>
                </a:solidFill>
              </a:rPr>
              <a:t>Животные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357694"/>
            <a:ext cx="5272102" cy="12811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Составила учитель начальных классов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Усатая Алла Анатольевна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Проверь себя!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dirty="0" smtClean="0"/>
              <a:t>В</a:t>
            </a:r>
            <a:r>
              <a:rPr lang="ru-RU" sz="6000" dirty="0" smtClean="0">
                <a:solidFill>
                  <a:srgbClr val="FF0000"/>
                </a:solidFill>
              </a:rPr>
              <a:t>оро</a:t>
            </a:r>
            <a:r>
              <a:rPr lang="ru-RU" sz="6000" dirty="0" smtClean="0"/>
              <a:t>бей,   в</a:t>
            </a:r>
            <a:r>
              <a:rPr lang="ru-RU" sz="6000" dirty="0" smtClean="0">
                <a:solidFill>
                  <a:srgbClr val="FF0000"/>
                </a:solidFill>
              </a:rPr>
              <a:t>оро</a:t>
            </a:r>
            <a:r>
              <a:rPr lang="ru-RU" sz="6000" dirty="0" smtClean="0"/>
              <a:t>на,  за</a:t>
            </a:r>
            <a:r>
              <a:rPr lang="ru-RU" sz="6000" dirty="0" smtClean="0">
                <a:solidFill>
                  <a:srgbClr val="FF0000"/>
                </a:solidFill>
              </a:rPr>
              <a:t>я</a:t>
            </a:r>
            <a:r>
              <a:rPr lang="ru-RU" sz="6000" dirty="0" smtClean="0"/>
              <a:t>ц,  к</a:t>
            </a:r>
            <a:r>
              <a:rPr lang="ru-RU" sz="6000" dirty="0" smtClean="0">
                <a:solidFill>
                  <a:srgbClr val="FF0000"/>
                </a:solidFill>
              </a:rPr>
              <a:t>оро</a:t>
            </a:r>
            <a:r>
              <a:rPr lang="ru-RU" sz="6000" dirty="0" smtClean="0"/>
              <a:t>ва,  л</a:t>
            </a:r>
            <a:r>
              <a:rPr lang="ru-RU" sz="6000" dirty="0" smtClean="0">
                <a:solidFill>
                  <a:srgbClr val="FF0000"/>
                </a:solidFill>
              </a:rPr>
              <a:t>и</a:t>
            </a:r>
            <a:r>
              <a:rPr lang="ru-RU" sz="6000" dirty="0" smtClean="0"/>
              <a:t>сица, м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дведь,  п</a:t>
            </a:r>
            <a:r>
              <a:rPr lang="ru-RU" sz="6000" dirty="0" smtClean="0">
                <a:solidFill>
                  <a:srgbClr val="FF0000"/>
                </a:solidFill>
              </a:rPr>
              <a:t>е</a:t>
            </a:r>
            <a:r>
              <a:rPr lang="ru-RU" sz="6000" dirty="0" smtClean="0"/>
              <a:t>тух, с</a:t>
            </a:r>
            <a:r>
              <a:rPr lang="ru-RU" sz="6000" dirty="0" smtClean="0">
                <a:solidFill>
                  <a:srgbClr val="FF0000"/>
                </a:solidFill>
              </a:rPr>
              <a:t>о</a:t>
            </a:r>
            <a:r>
              <a:rPr lang="ru-RU" sz="6000" dirty="0" smtClean="0"/>
              <a:t>бака, с</a:t>
            </a:r>
            <a:r>
              <a:rPr lang="ru-RU" sz="6000" dirty="0" smtClean="0">
                <a:solidFill>
                  <a:srgbClr val="FF0000"/>
                </a:solidFill>
              </a:rPr>
              <a:t>оро</a:t>
            </a:r>
            <a:r>
              <a:rPr lang="ru-RU" sz="6000" dirty="0" smtClean="0"/>
              <a:t>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2"/>
              </a:rPr>
              <a:t>http://wallpaper.searchrealm.com/Badgers-Bears/Bears/bear3.jpg</a:t>
            </a:r>
            <a:endParaRPr lang="uk-UA" sz="1600" dirty="0" smtClean="0">
              <a:hlinkClick r:id="rId2"/>
            </a:endParaRPr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fs00.infourok.ru/images/doc/221/11400/1/img25.jpg</a:t>
            </a:r>
            <a:endParaRPr lang="uk-UA" sz="1600" dirty="0" smtClean="0"/>
          </a:p>
          <a:p>
            <a:pPr>
              <a:buNone/>
            </a:pPr>
            <a:r>
              <a:rPr lang="en-US" sz="1600" dirty="0" smtClean="0">
                <a:hlinkClick r:id="rId3"/>
              </a:rPr>
              <a:t>http://nifiga-sebe.ru/uploads/posts/2009-08/thumbs/1249569201_7548_1905672.jpg</a:t>
            </a:r>
            <a:endParaRPr lang="uk-UA" sz="1600" dirty="0" smtClean="0"/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http://www.arobinssong.co.uk/wpimages/wpaad25fa2_06.jpg</a:t>
            </a:r>
            <a:endParaRPr lang="uk-UA" sz="1600" dirty="0" smtClean="0">
              <a:hlinkClick r:id="rId4"/>
            </a:endParaRPr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http://u.5klass.net:10/datas/okruzhajuschij-mir/ZHivotnye-1-klass/0003-003-Petukh.jpg</a:t>
            </a:r>
            <a:endParaRPr lang="uk-UA" sz="1600" dirty="0" smtClean="0"/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fs00.infourok.ru/images/doc/221/11400/1/img25.jpg</a:t>
            </a:r>
            <a:endParaRPr lang="uk-UA" sz="1600" dirty="0" smtClean="0"/>
          </a:p>
          <a:p>
            <a:pPr>
              <a:buNone/>
            </a:pPr>
            <a:r>
              <a:rPr lang="en-US" sz="1600" dirty="0" smtClean="0">
                <a:hlinkClick r:id="rId5"/>
              </a:rPr>
              <a:t>http://tapety.tja.pl/obrazki/tja_normalne/90194.jpg</a:t>
            </a:r>
            <a:endParaRPr lang="uk-UA" sz="1600" dirty="0" smtClean="0">
              <a:hlinkClick r:id="rId5"/>
            </a:endParaRPr>
          </a:p>
          <a:p>
            <a:pPr>
              <a:buNone/>
            </a:pPr>
            <a:r>
              <a:rPr lang="en-US" sz="1600" dirty="0" smtClean="0">
                <a:hlinkClick r:id="rId5"/>
              </a:rPr>
              <a:t>http://www.rastr-vibrex.ru/data/555/foto_cow_05.jpg</a:t>
            </a:r>
            <a:endParaRPr lang="uk-UA" sz="1600" dirty="0" smtClean="0"/>
          </a:p>
          <a:p>
            <a:pPr>
              <a:buNone/>
            </a:pPr>
            <a:r>
              <a:rPr lang="en-US" sz="1800" dirty="0" smtClean="0">
                <a:hlinkClick r:id="rId6"/>
              </a:rPr>
              <a:t>http://fs00.infourok.ru/images/doc/221/11400/1/img25.jpg</a:t>
            </a:r>
            <a:endParaRPr lang="uk-UA" sz="1800" dirty="0" smtClean="0"/>
          </a:p>
          <a:p>
            <a:pPr>
              <a:buNone/>
            </a:pPr>
            <a:r>
              <a:rPr lang="en-US" sz="1800" dirty="0" smtClean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www.fresher.ru/manager_content/images2/pejzazhi-kryma/big/21.jpg</a:t>
            </a:r>
            <a:endParaRPr lang="uk-UA" sz="1800" dirty="0" smtClean="0"/>
          </a:p>
          <a:p>
            <a:endParaRPr lang="uk-UA" sz="1800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63</Words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Картинный  словарный диктант  1 класс Животные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Проверь себя!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 словарный диктант  1 класс Животные</dc:title>
  <dc:creator>Виктор</dc:creator>
  <cp:lastModifiedBy>Виктор</cp:lastModifiedBy>
  <cp:revision>11</cp:revision>
  <dcterms:created xsi:type="dcterms:W3CDTF">2016-01-31T06:06:57Z</dcterms:created>
  <dcterms:modified xsi:type="dcterms:W3CDTF">2016-02-20T15:52:17Z</dcterms:modified>
</cp:coreProperties>
</file>