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пн 14.05.18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</a:rPr>
              <a:t>ЖИЗНЬ НАШЕГО КЛАССА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819400"/>
            <a:ext cx="8010266" cy="3705944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i="1" dirty="0" smtClean="0">
                <a:solidFill>
                  <a:schemeClr val="bg1"/>
                </a:solidFill>
              </a:rPr>
              <a:t>Классный руководитель 6-7 классов</a:t>
            </a:r>
          </a:p>
          <a:p>
            <a:r>
              <a:rPr lang="ru-RU" i="1" dirty="0" err="1" smtClean="0">
                <a:solidFill>
                  <a:schemeClr val="bg1"/>
                </a:solidFill>
              </a:rPr>
              <a:t>Зенова</a:t>
            </a:r>
            <a:r>
              <a:rPr lang="ru-RU" i="1" dirty="0" smtClean="0">
                <a:solidFill>
                  <a:schemeClr val="bg1"/>
                </a:solidFill>
              </a:rPr>
              <a:t> Анна Владимировна</a:t>
            </a:r>
          </a:p>
          <a:p>
            <a:pPr algn="ctr"/>
            <a:endParaRPr lang="ru-RU" i="1" dirty="0" smtClean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2017-2018 учебный год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NA\Desktop\фото\фото школа\P_20170519_161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8928992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NA\Desktop\фото\фото школа\P_20170519_192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8784976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NA\Desktop\фото\фото школа\P_20170519_192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25252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NA\Desktop\фото\фото школа\P_20170519_192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3685500" cy="6552000"/>
          </a:xfrm>
          <a:prstGeom prst="rect">
            <a:avLst/>
          </a:prstGeom>
          <a:noFill/>
        </p:spPr>
      </p:pic>
      <p:pic>
        <p:nvPicPr>
          <p:cNvPr id="12291" name="Picture 3" descr="C:\Users\ANNA\Desktop\фото\фото школа\P_20171002_153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0"/>
            <a:ext cx="3807000" cy="676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NA\Desktop\фото\фото школа\P_20170525_084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5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NA\Desktop\фото\фото школа\P_20170525_093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216000" cy="518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NA\Desktop\фото\фото школа\P_20170901_083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836712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NA\Desktop\фото\фото школа\P_20170901_102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548680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NA\Desktop\фото\фото школа\P_20170916_114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32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NNA\Desktop\фото\фото школа\P_20170918_152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фото\фото школа\P_20170317_134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000" y="1124744"/>
            <a:ext cx="8832000" cy="496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NNA\Desktop\фото\фото школа\P_20170925_154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324528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NNA\Desktop\фото\фото школа\P_20170925_154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908720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NNA\Desktop\фото\фото школа\P_20171006_105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5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NNA\Desktop\фото\фото школа\P_20171017_082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836712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NNA\Desktop\фото\фото школа\P_20171018_143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764704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ШКОЛА-ДОКУМЕНТЫ\фото\8 марта\DSC_0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696525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ШКОЛА-ДОКУМЕНТЫ\фото\8 марта\DSC_0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696525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ШКОЛА-ДОКУМЕНТЫ\фото\8 марта\DSC_0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96525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ШКОЛА-ДОКУМЕНТЫ\фото\8 марта\DSC_0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696525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ШКОЛА-ДОКУМЕНТЫ\фото\23 февраля\DSC_0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696525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NA\Desktop\фото\фото школа\P_20160902_111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320000" cy="46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ШКОЛА-ДОКУМЕНТЫ\фото\23 февраля\DSC_0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96525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ШКОЛА-ДОКУМЕНТЫ\работа2016-2017гг\классные часы 6 класс\фото класса\P_20161025_083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692696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ШКОЛА-ДОКУМЕНТЫ\работа2016-2017гг\классные часы 6 класс\фото класса\P_20170116_123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692696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ШКОЛА-ДОКУМЕНТЫ\работа2016-2017гг\классные часы 6 класс\фото класса\P_20170127_142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980728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ШКОЛА-ДОКУМЕНТЫ\работа2016-2017гг\классные часы 6 класс\фото класса\P_20170127_142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764704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ШКОЛА-ДОКУМЕНТЫ\работа2016-2017гг\классные часы 6 класс\фото класса\P_20170127_142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836712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ШКОЛА-ДОКУМЕНТЫ\работа2016-2017гг\классные часы 6 класс\фото класса\P_20170127_142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908720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ШКОЛА-ДОКУМЕНТЫ\работа2016-2017гг\классные часы 6 класс\фото класса\P_20170127_145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620688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ШКОЛА-ДОКУМЕНТЫ\работа2016-2017гг\классные часы 6 класс\фото класса\P_20170217_140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908720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ШКОЛА-ДОКУМЕНТЫ\работа2016-2017гг\классные часы 6 класс\фото класса\P_20170220_141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764704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A\Desktop\фото\фото школа\P_20160906_14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320000" cy="46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ШКОЛА-ДОКУМЕНТЫ\работа2016-2017гг\классные часы 6 класс\фото класса\P_20170220_142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836712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ШКОЛА-ДОКУМЕНТЫ\работа2016-2017гг\классные часы 6 класс\фото класса\P_20171214_123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764704"/>
            <a:ext cx="9600000" cy="54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9600" i="1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9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A\Desktop\фото\фото школа\P_20160927_081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320000" cy="46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A\Desktop\фото\фото школа\P_20170307_132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00" y="1052736"/>
            <a:ext cx="9088000" cy="511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NA\Desktop\фото\фото школа\P_20170516_102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344000" cy="525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NA\Desktop\фото\фото школа\P_20170519_160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12968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NA\Desktop\фото\фото школа\P_20170519_161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9036496" cy="57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56</TotalTime>
  <Words>17</Words>
  <Application>Microsoft Office PowerPoint</Application>
  <PresentationFormat>Экран (4:3)</PresentationFormat>
  <Paragraphs>11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Литейная</vt:lpstr>
      <vt:lpstr>ЖИЗНЬ НАШЕГО КЛАССА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НАШЕГО КЛАССА</dc:title>
  <dc:creator>АНЯ</dc:creator>
  <cp:lastModifiedBy>АНЯ</cp:lastModifiedBy>
  <cp:revision>7</cp:revision>
  <dcterms:created xsi:type="dcterms:W3CDTF">2018-05-14T14:43:23Z</dcterms:created>
  <dcterms:modified xsi:type="dcterms:W3CDTF">2018-05-14T15:49:48Z</dcterms:modified>
</cp:coreProperties>
</file>