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0" r:id="rId13"/>
    <p:sldId id="272" r:id="rId14"/>
    <p:sldId id="276" r:id="rId15"/>
    <p:sldId id="277" r:id="rId16"/>
    <p:sldId id="278" r:id="rId17"/>
    <p:sldId id="279" r:id="rId18"/>
    <p:sldId id="283" r:id="rId19"/>
    <p:sldId id="282" r:id="rId20"/>
    <p:sldId id="280" r:id="rId21"/>
    <p:sldId id="285" r:id="rId22"/>
    <p:sldId id="286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5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9EBC9-AB36-4334-9BDA-7301C2F4B70F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39C62-873F-4F90-AF7B-682A48D25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9C62-873F-4F90-AF7B-682A48D25D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9C62-873F-4F90-AF7B-682A48D25D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9C62-873F-4F90-AF7B-682A48D25D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9C62-873F-4F90-AF7B-682A48D25D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9C62-873F-4F90-AF7B-682A48D25D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9C62-873F-4F90-AF7B-682A48D25D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9C62-873F-4F90-AF7B-682A48D25DE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39C62-873F-4F90-AF7B-682A48D25D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6271-E148-4E4C-B619-22808430937C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ECEB-030C-4F38-8CC7-562215252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6"/>
            <a:ext cx="7772400" cy="136815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МОЗАИКА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201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Выполнила  учитель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Изобразительного  искусства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Маркина М.С.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f98653794_720x4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3168352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060848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060848"/>
            <a:ext cx="28438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7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Возродил   мозаику    на   Руси </a:t>
            </a:r>
            <a:b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Михаил         Васильевич                  Ломоносов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2060848"/>
            <a:ext cx="2448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FFFF00"/>
                </a:solidFill>
              </a:rPr>
              <a:t>Великий русский ученый М.В. Ломоносов заново разработал методы отливки и шлифовки смальты. </a:t>
            </a:r>
          </a:p>
          <a:p>
            <a:r>
              <a:rPr lang="ru-RU" altLang="ru-RU" sz="2400" dirty="0" smtClean="0">
                <a:solidFill>
                  <a:srgbClr val="FFFF00"/>
                </a:solidFill>
              </a:rPr>
              <a:t>112 тонов и свыше 1000 оттенков включала его палитра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20px-Lomonosov_Shuvalov_mosaic_175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4151704" cy="372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75406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628776"/>
            <a:ext cx="7345363" cy="5100638"/>
          </a:xfrm>
          <a:prstGeom prst="rect">
            <a:avLst/>
          </a:prstGeom>
          <a:noFill/>
          <a:ln w="38100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476674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FFFF00"/>
                </a:solidFill>
              </a:rPr>
              <a:t>«Полтавская битва» украшает вестибюль здания Академии наук в Санкт-Петербурге.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Материалом для мозаики и сегодня является стекло, смальта, камень и керамика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C:\Documents and Settings\Loner\Рабочий стол\мозаика\DCP_1334.jpg"/>
          <p:cNvPicPr>
            <a:picLocks noChangeAspect="1" noChangeArrowheads="1"/>
          </p:cNvPicPr>
          <p:nvPr/>
        </p:nvPicPr>
        <p:blipFill>
          <a:blip r:embed="rId2" cstate="print"/>
          <a:srcRect l="2362" b="5478"/>
          <a:stretch>
            <a:fillRect/>
          </a:stretch>
        </p:blipFill>
        <p:spPr bwMode="auto">
          <a:xfrm>
            <a:off x="304800" y="1772816"/>
            <a:ext cx="38351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Documents and Settings\Loner\Рабочий стол\мозаика\cтекл 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Современная мозаика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11" descr="C:\Documents and Settings\Loner\Рабочий стол\мозаика\23-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06" y="1600200"/>
            <a:ext cx="3398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:\Documents and Settings\Loner\Рабочий стол\мозаика\chicago%20school%2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891"/>
          <a:stretch>
            <a:fillRect/>
          </a:stretch>
        </p:blipFill>
        <p:spPr bwMode="auto">
          <a:xfrm>
            <a:off x="4788024" y="1988840"/>
            <a:ext cx="3672408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722" y="1136883"/>
            <a:ext cx="7018555" cy="45842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70485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erkalnaya-mozaika-v-interer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4656"/>
            <a:ext cx="9144000" cy="61086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9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Широта применения мозаики в интерьере, декоре для дома безгранична</a:t>
            </a:r>
            <a:endParaRPr lang="ru-RU" alt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 t="8591" b="7944"/>
          <a:stretch>
            <a:fillRect/>
          </a:stretch>
        </p:blipFill>
        <p:spPr bwMode="auto">
          <a:xfrm>
            <a:off x="298450" y="1412776"/>
            <a:ext cx="312142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C:\Documents and Settings\Loner\Рабочий стол\мозаика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265488" cy="258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C:\Documents and Settings\Loner\Рабочий стол\мозаика\напольная мозаика из натурального камня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84784"/>
            <a:ext cx="35283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Мозаика из бумаги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ag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1602" y="1772816"/>
            <a:ext cx="6360795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Мозаика из яичной скорлупы </a:t>
            </a:r>
            <a:endParaRPr lang="ru-RU" dirty="0"/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941" y="1600200"/>
            <a:ext cx="42281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  урока :  </a:t>
            </a:r>
          </a:p>
          <a:p>
            <a:r>
              <a:rPr lang="ru-RU" alt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усвоить  понятие  -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мозаика , смальта,  научиться правильно выполнять  </a:t>
            </a:r>
            <a:r>
              <a:rPr lang="ru-RU" alt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технику  мозаика.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1926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87767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выполнения </a:t>
            </a:r>
            <a:br>
              <a:rPr lang="ru-RU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мозаики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3851920" cy="5805263"/>
          </a:xfrm>
        </p:spPr>
        <p:txBody>
          <a:bodyPr>
            <a:normAutofit/>
          </a:bodyPr>
          <a:lstStyle/>
          <a:p>
            <a:r>
              <a:rPr lang="ru-RU" alt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1.Выполнить контуры рисунка.</a:t>
            </a:r>
          </a:p>
          <a:p>
            <a:r>
              <a:rPr lang="ru-RU" alt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2.Расчертите лист на маленькие квадратики, треугольники, а затем нарежьте их. </a:t>
            </a:r>
          </a:p>
          <a:p>
            <a:r>
              <a:rPr lang="ru-RU" alt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Приготовьте такие квадратики из бумаги разных цветов.</a:t>
            </a:r>
          </a:p>
          <a:p>
            <a:r>
              <a:rPr lang="ru-RU" alt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В первую очередь заполняются мозаикой крупные детали картинки. Обклеивается контур детали, а затем заполняется бумажной мозаикой все изображение детали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t="3842" r="3940" b="-2"/>
          <a:stretch>
            <a:fillRect/>
          </a:stretch>
        </p:blipFill>
        <p:spPr bwMode="auto">
          <a:xfrm>
            <a:off x="3779912" y="1772816"/>
            <a:ext cx="2540000" cy="21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t="3842" r="5959" b="-2"/>
          <a:stretch>
            <a:fillRect/>
          </a:stretch>
        </p:blipFill>
        <p:spPr bwMode="auto">
          <a:xfrm>
            <a:off x="6505575" y="1772816"/>
            <a:ext cx="24860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 t="7346" r="5402"/>
          <a:stretch>
            <a:fillRect/>
          </a:stretch>
        </p:blipFill>
        <p:spPr bwMode="auto">
          <a:xfrm>
            <a:off x="3851920" y="4149080"/>
            <a:ext cx="25828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 l="4855" t="10251" r="7977"/>
          <a:stretch>
            <a:fillRect/>
          </a:stretch>
        </p:blipFill>
        <p:spPr bwMode="auto">
          <a:xfrm>
            <a:off x="6505575" y="4077073"/>
            <a:ext cx="2486025" cy="22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Творческие работы учащихся</a:t>
            </a:r>
            <a:endParaRPr lang="ru-RU" dirty="0"/>
          </a:p>
        </p:txBody>
      </p:sp>
      <p:pic>
        <p:nvPicPr>
          <p:cNvPr id="8" name="Содержимое 7" descr="IMG_20190320_120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4680520" cy="504056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Возникновение самого слова «мозаика» окутано тайной ,существует две версии первая  от латинского «Посвященная музам» , вторая версия – это разновидность кладки стены или пола из </a:t>
            </a:r>
            <a:r>
              <a:rPr lang="ru-RU" smtClean="0"/>
              <a:t>маленьких камешков.</a:t>
            </a:r>
            <a:endParaRPr lang="ru-RU" dirty="0" smtClean="0"/>
          </a:p>
          <a:p>
            <a:r>
              <a:rPr lang="ru-RU" dirty="0" smtClean="0"/>
              <a:t>  Мозаика  является одним из самых     древних видов декоративно-прикладного искусства. На смену старинных секретов пришли промышленные    технологии производства и укладки  мозаичных композиций .И теперь никого не удивляет тот факт , что мозаичные украшения используют в обычных квартирах и домах.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800000"/>
                </a:solidFill>
              </a:rPr>
              <a:t/>
            </a:r>
            <a:br>
              <a:rPr lang="ru-RU" altLang="ru-RU" b="1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361459"/>
          </a:xfrm>
        </p:spPr>
        <p:txBody>
          <a:bodyPr/>
          <a:lstStyle/>
          <a:p>
            <a:r>
              <a:rPr lang="ru-RU" altLang="ru-RU" sz="4800" b="1" dirty="0" smtClean="0">
                <a:solidFill>
                  <a:srgbClr val="FFFF00"/>
                </a:solidFill>
              </a:rPr>
              <a:t>Мозаика</a:t>
            </a:r>
            <a:r>
              <a:rPr lang="ru-RU" altLang="ru-RU" b="1" dirty="0" smtClean="0">
                <a:solidFill>
                  <a:schemeClr val="bg1"/>
                </a:solidFill>
              </a:rPr>
              <a:t> – изображение, составленное из кусочков разноцветных натуральных камней, стекла (смальты), керамики, дерева и других материалов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artina-iz-mozaiki-667x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140968"/>
            <a:ext cx="4176464" cy="3240360"/>
          </a:xfrm>
          <a:prstGeom prst="rect">
            <a:avLst/>
          </a:prstGeom>
        </p:spPr>
      </p:pic>
      <p:pic>
        <p:nvPicPr>
          <p:cNvPr id="5" name="Рисунок 4" descr="img_20130220_160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140968"/>
            <a:ext cx="403244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5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FFFF00"/>
                </a:solidFill>
              </a:rPr>
              <a:t>Мозаичное искусство -</a:t>
            </a:r>
            <a:r>
              <a:rPr lang="ru-RU" altLang="ru-RU" sz="3200" b="1" dirty="0" smtClean="0">
                <a:solidFill>
                  <a:srgbClr val="800000"/>
                </a:solidFill>
              </a:rPr>
              <a:t>зародилось   еще  в Древней Греции и представляло собой </a:t>
            </a:r>
            <a:r>
              <a:rPr lang="ru-RU" altLang="ru-RU" sz="3200" b="1" i="1" dirty="0" smtClean="0">
                <a:solidFill>
                  <a:srgbClr val="800000"/>
                </a:solidFill>
              </a:rPr>
              <a:t>складывание в единую композицию кусочков разноцветного камня</a:t>
            </a:r>
            <a:r>
              <a:rPr lang="ru-RU" altLang="ru-RU" sz="3200" b="1" dirty="0" smtClean="0">
                <a:solidFill>
                  <a:srgbClr val="800000"/>
                </a:solidFill>
              </a:rPr>
              <a:t>, стекла и других материалов. </a:t>
            </a:r>
          </a:p>
        </p:txBody>
      </p:sp>
      <p:pic>
        <p:nvPicPr>
          <p:cNvPr id="5" name="Рисунок 4" descr="Царица Греческая Феодора VI век, мозаики в базилике Сан-Витале, Равен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5589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7" y="5805265"/>
            <a:ext cx="5565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Царица </a:t>
            </a:r>
            <a:r>
              <a:rPr lang="ru-RU" dirty="0">
                <a:solidFill>
                  <a:schemeClr val="bg1"/>
                </a:solidFill>
              </a:rPr>
              <a:t>Греческая Феодора VI 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7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Древнем Риме в мозаике стали использовать 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маленькие нарезные кусочки из натурального камня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50px-Emmaus_nicopolis_mosa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159001"/>
            <a:ext cx="3744416" cy="357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4005264"/>
            <a:ext cx="3887787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88641"/>
            <a:ext cx="7632848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00"/>
                </a:solidFill>
              </a:rPr>
              <a:t>Византийцы    первыми решились </a:t>
            </a:r>
          </a:p>
          <a:p>
            <a:pPr algn="ctr"/>
            <a:r>
              <a:rPr lang="ru-RU" altLang="ru-RU" sz="3200" b="1" dirty="0" smtClean="0">
                <a:solidFill>
                  <a:srgbClr val="FFFF00"/>
                </a:solidFill>
              </a:rPr>
              <a:t>«поднять »  мозаику с пола на потолок, </a:t>
            </a:r>
          </a:p>
          <a:p>
            <a:pPr algn="ctr"/>
            <a:r>
              <a:rPr lang="ru-RU" altLang="ru-RU" sz="3200" b="1" dirty="0" smtClean="0">
                <a:solidFill>
                  <a:srgbClr val="FFFF00"/>
                </a:solidFill>
              </a:rPr>
              <a:t>они же первыми создали особый сплав непрозрачного  цветного  стекла </a:t>
            </a:r>
            <a:r>
              <a:rPr lang="ru-RU" altLang="ru-RU" sz="3200" b="1" smtClean="0">
                <a:solidFill>
                  <a:srgbClr val="FFFF00"/>
                </a:solidFill>
              </a:rPr>
              <a:t>- СМАЛЬТУ</a:t>
            </a:r>
            <a:endParaRPr lang="ru-RU" alt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DSC_1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068961"/>
            <a:ext cx="410445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.Sofi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"/>
            <a:ext cx="8208000" cy="4432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869162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  эпоху   расцвета   христианства    стены      и       потолки        византийских  храмов украшались  мозаичными    изображениями евангельских   сцен.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60648"/>
            <a:ext cx="3600400" cy="267765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Русские мастера тоже владели искусством мозаики. Многие соборы </a:t>
            </a:r>
            <a:r>
              <a:rPr lang="en-US" alt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X- XI</a:t>
            </a:r>
            <a:r>
              <a:rPr lang="ru-RU" alt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веков славились мозаичными картинами из цветной смальты</a:t>
            </a:r>
            <a:r>
              <a:rPr lang="ru-RU" alt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789040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Из-за нашествия монголо-татар русское стеклоделие  пришло в упадок, </a:t>
            </a:r>
          </a:p>
          <a:p>
            <a:pPr algn="ctr"/>
            <a:r>
              <a:rPr lang="ru-RU" alt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 искусство мозаики было позабыто</a:t>
            </a:r>
            <a:endParaRPr lang="ru-RU" alt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008-011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32656"/>
            <a:ext cx="3528392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0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764704"/>
            <a:ext cx="6336704" cy="5256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337</Words>
  <Application>Microsoft Office PowerPoint</Application>
  <PresentationFormat>Экран (4:3)</PresentationFormat>
  <Paragraphs>48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МОЗАИКА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Современная мозаика</vt:lpstr>
      <vt:lpstr>Слайд 14</vt:lpstr>
      <vt:lpstr>Слайд 15</vt:lpstr>
      <vt:lpstr>Слайд 16</vt:lpstr>
      <vt:lpstr>Слайд 17</vt:lpstr>
      <vt:lpstr>Мозаика из бумаги</vt:lpstr>
      <vt:lpstr>Мозаика из яичной скорлупы </vt:lpstr>
      <vt:lpstr>Слайд 20</vt:lpstr>
      <vt:lpstr>Последовательность выполнения  мозаики</vt:lpstr>
      <vt:lpstr>Творческие работы учащихся</vt:lpstr>
      <vt:lpstr>Вывод :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MARUSYA</dc:creator>
  <cp:lastModifiedBy>MARUSYA</cp:lastModifiedBy>
  <cp:revision>29</cp:revision>
  <dcterms:created xsi:type="dcterms:W3CDTF">2019-03-12T17:44:27Z</dcterms:created>
  <dcterms:modified xsi:type="dcterms:W3CDTF">2019-04-30T18:32:47Z</dcterms:modified>
</cp:coreProperties>
</file>