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3" r:id="rId5"/>
    <p:sldId id="259" r:id="rId6"/>
    <p:sldId id="264" r:id="rId7"/>
    <p:sldId id="260" r:id="rId8"/>
    <p:sldId id="262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600EB-13A7-4B0F-976B-FCF992A25875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1AF193-0864-40AF-B197-92B1E4D8FF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600EB-13A7-4B0F-976B-FCF992A25875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AF193-0864-40AF-B197-92B1E4D8FF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600EB-13A7-4B0F-976B-FCF992A25875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AF193-0864-40AF-B197-92B1E4D8FF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D7600EB-13A7-4B0F-976B-FCF992A25875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81AF193-0864-40AF-B197-92B1E4D8FF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600EB-13A7-4B0F-976B-FCF992A25875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AF193-0864-40AF-B197-92B1E4D8FF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600EB-13A7-4B0F-976B-FCF992A25875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AF193-0864-40AF-B197-92B1E4D8FF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AF193-0864-40AF-B197-92B1E4D8FF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600EB-13A7-4B0F-976B-FCF992A25875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600EB-13A7-4B0F-976B-FCF992A25875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AF193-0864-40AF-B197-92B1E4D8FF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600EB-13A7-4B0F-976B-FCF992A25875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AF193-0864-40AF-B197-92B1E4D8FF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D7600EB-13A7-4B0F-976B-FCF992A25875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81AF193-0864-40AF-B197-92B1E4D8FF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600EB-13A7-4B0F-976B-FCF992A25875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1AF193-0864-40AF-B197-92B1E4D8FF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D7600EB-13A7-4B0F-976B-FCF992A25875}" type="datetimeFigureOut">
              <a:rPr lang="ru-RU" smtClean="0"/>
              <a:pPr/>
              <a:t>08.12.2017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81AF193-0864-40AF-B197-92B1E4D8FF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dissolve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«Конституция – основной закон государства»</a:t>
            </a:r>
          </a:p>
          <a:p>
            <a:r>
              <a:rPr lang="ru-RU" sz="1600" b="1" dirty="0" smtClean="0">
                <a:solidFill>
                  <a:schemeClr val="tx1"/>
                </a:solidFill>
                <a:latin typeface="Gungsuh" pitchFamily="18" charset="-127"/>
                <a:ea typeface="Gungsuh" pitchFamily="18" charset="-127"/>
                <a:cs typeface="Lucida Sans Unicode" pitchFamily="34" charset="0"/>
              </a:rPr>
              <a:t>Главная цель государства – не создавать рай на земле, а не допускать ада.</a:t>
            </a:r>
            <a:endParaRPr lang="ru-RU" sz="1600" b="1" dirty="0">
              <a:solidFill>
                <a:schemeClr val="tx1"/>
              </a:solidFill>
              <a:latin typeface="Gungsuh" pitchFamily="18" charset="-127"/>
              <a:ea typeface="Gungsuh" pitchFamily="18" charset="-127"/>
              <a:cs typeface="Lucida Sans Unicode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12 декабря – День Конституции России</a:t>
            </a:r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524000"/>
            <a:ext cx="1296144" cy="118492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Конкурс «Сказка ложь, да в ней намек…»</a:t>
            </a:r>
            <a:endParaRPr lang="ru-RU" dirty="0"/>
          </a:p>
        </p:txBody>
      </p:sp>
      <p:pic>
        <p:nvPicPr>
          <p:cNvPr id="1026" name="Picture 2" descr="C:\Users\Мария Ивановна\Desktop\110597742_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484784"/>
            <a:ext cx="1224136" cy="1224136"/>
          </a:xfrm>
          <a:prstGeom prst="rect">
            <a:avLst/>
          </a:prstGeom>
          <a:noFill/>
        </p:spPr>
      </p:pic>
      <p:pic>
        <p:nvPicPr>
          <p:cNvPr id="1027" name="Picture 3" descr="C:\Users\Мария Ивановна\Desktop\hello_html_m45584e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484784"/>
            <a:ext cx="1075755" cy="1296144"/>
          </a:xfrm>
          <a:prstGeom prst="rect">
            <a:avLst/>
          </a:prstGeom>
          <a:noFill/>
        </p:spPr>
      </p:pic>
      <p:pic>
        <p:nvPicPr>
          <p:cNvPr id="1028" name="Picture 4" descr="C:\Users\Мария Ивановна\Desktop\222688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8000" y="4797152"/>
            <a:ext cx="1759744" cy="1381398"/>
          </a:xfrm>
          <a:prstGeom prst="rect">
            <a:avLst/>
          </a:prstGeom>
          <a:noFill/>
        </p:spPr>
      </p:pic>
      <p:pic>
        <p:nvPicPr>
          <p:cNvPr id="1029" name="Picture 5" descr="C:\Users\Мария Ивановна\Desktop\hello_html_35d0802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2996952"/>
            <a:ext cx="1368152" cy="1296143"/>
          </a:xfrm>
          <a:prstGeom prst="rect">
            <a:avLst/>
          </a:prstGeom>
          <a:noFill/>
        </p:spPr>
      </p:pic>
      <p:pic>
        <p:nvPicPr>
          <p:cNvPr id="1031" name="Picture 7" descr="http://forkids.newbookshop.ru/pictures/100581416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264" y="1484784"/>
            <a:ext cx="1152129" cy="1152128"/>
          </a:xfrm>
          <a:prstGeom prst="rect">
            <a:avLst/>
          </a:prstGeom>
          <a:noFill/>
        </p:spPr>
      </p:pic>
      <p:pic>
        <p:nvPicPr>
          <p:cNvPr id="1033" name="Picture 9" descr="http://muzkarta.info/f/i/581546750865c645386574c8625f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83768" y="3068960"/>
            <a:ext cx="1152128" cy="1152128"/>
          </a:xfrm>
          <a:prstGeom prst="rect">
            <a:avLst/>
          </a:prstGeom>
          <a:noFill/>
        </p:spPr>
      </p:pic>
      <p:pic>
        <p:nvPicPr>
          <p:cNvPr id="1035" name="Picture 11" descr="http://inits-terapiya.ru/wp-content/uploads/2013/09/dyimov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7984" y="3068960"/>
            <a:ext cx="1296145" cy="1224136"/>
          </a:xfrm>
          <a:prstGeom prst="rect">
            <a:avLst/>
          </a:prstGeom>
          <a:noFill/>
        </p:spPr>
      </p:pic>
      <p:pic>
        <p:nvPicPr>
          <p:cNvPr id="1037" name="Picture 13" descr="http://video.sibnet.ru/upload/cover/video_687082_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16216" y="3068960"/>
            <a:ext cx="1296144" cy="1224136"/>
          </a:xfrm>
          <a:prstGeom prst="rect">
            <a:avLst/>
          </a:prstGeom>
          <a:noFill/>
        </p:spPr>
      </p:pic>
      <p:pic>
        <p:nvPicPr>
          <p:cNvPr id="1039" name="Picture 15" descr="http://hovrashok.com.ua/images/Jan/09/182c61ecf997e0cc95a7589571c64a44/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59832" y="4797152"/>
            <a:ext cx="1368152" cy="1369369"/>
          </a:xfrm>
          <a:prstGeom prst="rect">
            <a:avLst/>
          </a:prstGeom>
          <a:noFill/>
        </p:spPr>
      </p:pic>
      <p:pic>
        <p:nvPicPr>
          <p:cNvPr id="1041" name="Picture 17" descr="http://s1.cn.ru/data/images/imgs/2012/03/15/15742/15742098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04048" y="4797152"/>
            <a:ext cx="1407840" cy="1224136"/>
          </a:xfrm>
          <a:prstGeom prst="rect">
            <a:avLst/>
          </a:prstGeom>
          <a:noFill/>
        </p:spPr>
      </p:pic>
      <p:pic>
        <p:nvPicPr>
          <p:cNvPr id="1043" name="Picture 19" descr="http://900igr.net/up/datai/147751/0019-036-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76256" y="4725144"/>
            <a:ext cx="1309564" cy="14401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Мы живем в великой стране, имеющей богатейшую историю. И каждый из нас должен оставить свой положительный маленький или большой след в истории Родины.</a:t>
            </a:r>
          </a:p>
          <a:p>
            <a:r>
              <a:rPr lang="ru-RU" dirty="0" smtClean="0"/>
              <a:t>А напоследок хочется сказать,</a:t>
            </a:r>
          </a:p>
          <a:p>
            <a:r>
              <a:rPr lang="ru-RU" dirty="0" smtClean="0"/>
              <a:t>Что Родина – это вторая мать.</a:t>
            </a:r>
          </a:p>
          <a:p>
            <a:r>
              <a:rPr lang="ru-RU" dirty="0" smtClean="0"/>
              <a:t>Ее не выбирают и не губят,</a:t>
            </a:r>
          </a:p>
          <a:p>
            <a:r>
              <a:rPr lang="ru-RU" dirty="0" smtClean="0"/>
              <a:t>А просто берегут и любят.</a:t>
            </a:r>
          </a:p>
          <a:p>
            <a:r>
              <a:rPr lang="ru-RU" dirty="0" smtClean="0"/>
              <a:t>Одним словом  - </a:t>
            </a:r>
            <a:r>
              <a:rPr lang="ru-RU" smtClean="0"/>
              <a:t>будьте патриотами!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10 июля 1918 года – первая Конституция России</a:t>
            </a:r>
          </a:p>
          <a:p>
            <a:r>
              <a:rPr lang="ru-RU" dirty="0" smtClean="0"/>
              <a:t>31 января 1924 года – утверждена Конституция союзного государства – СССР</a:t>
            </a:r>
          </a:p>
          <a:p>
            <a:r>
              <a:rPr lang="ru-RU" dirty="0" smtClean="0"/>
              <a:t>1993 года – принята  действующая Конституция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Создание документов по правам человека</a:t>
            </a:r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3.infourok.ru/uploads/ex/0f24/00060293-634c8630/8/img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7848872" cy="61206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8136904" cy="5763344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260648"/>
            <a:ext cx="7992888" cy="583535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ide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332656"/>
            <a:ext cx="7920880" cy="576334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3943_uploa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260648"/>
            <a:ext cx="6552728" cy="604867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Россия – наша страна?</a:t>
            </a:r>
          </a:p>
          <a:p>
            <a:r>
              <a:rPr lang="ru-RU" dirty="0" smtClean="0"/>
              <a:t>Имеет ли человек право на личную неприкосновенность?</a:t>
            </a:r>
          </a:p>
          <a:p>
            <a:r>
              <a:rPr lang="ru-RU" dirty="0" smtClean="0"/>
              <a:t>Можно ли человека превращать в рабство?</a:t>
            </a:r>
          </a:p>
          <a:p>
            <a:r>
              <a:rPr lang="ru-RU" dirty="0" smtClean="0"/>
              <a:t>Можно ли к человеку относиться жестоко?</a:t>
            </a:r>
          </a:p>
          <a:p>
            <a:r>
              <a:rPr lang="ru-RU" dirty="0" smtClean="0"/>
              <a:t>Защищен ли человек законом?</a:t>
            </a:r>
          </a:p>
          <a:p>
            <a:r>
              <a:rPr lang="ru-RU" dirty="0" smtClean="0"/>
              <a:t>Имеет ли право человек защищать себя с помощью суда?</a:t>
            </a:r>
          </a:p>
          <a:p>
            <a:r>
              <a:rPr lang="ru-RU" dirty="0" smtClean="0"/>
              <a:t>Можно ли без разрешения войти в жилище человека?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«Да! Нет!»</a:t>
            </a:r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Может ли человек свободно передвигаться по своей стране?</a:t>
            </a:r>
          </a:p>
          <a:p>
            <a:r>
              <a:rPr lang="ru-RU" dirty="0" smtClean="0"/>
              <a:t>Можно ли уехать из страны, а потом вернуться назад?</a:t>
            </a:r>
          </a:p>
          <a:p>
            <a:r>
              <a:rPr lang="ru-RU" dirty="0" smtClean="0"/>
              <a:t>Может ли человек владеть имуществом?</a:t>
            </a:r>
          </a:p>
          <a:p>
            <a:r>
              <a:rPr lang="ru-RU" dirty="0" smtClean="0"/>
              <a:t>Имеет ли человек право на социальное обеспечение?</a:t>
            </a:r>
          </a:p>
          <a:p>
            <a:r>
              <a:rPr lang="ru-RU" dirty="0" smtClean="0"/>
              <a:t>Можно ли запретить свободный выбор труда?</a:t>
            </a:r>
          </a:p>
          <a:p>
            <a:r>
              <a:rPr lang="ru-RU" dirty="0" smtClean="0"/>
              <a:t>Защищает ли закон материнство и младенчество?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329</TotalTime>
  <Words>230</Words>
  <Application>Microsoft Office PowerPoint</Application>
  <PresentationFormat>Экран (4:3)</PresentationFormat>
  <Paragraphs>28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12 декабря – День Конституции России</vt:lpstr>
      <vt:lpstr>Создание документов по правам человека</vt:lpstr>
      <vt:lpstr>Слайд 3</vt:lpstr>
      <vt:lpstr>Слайд 4</vt:lpstr>
      <vt:lpstr>Слайд 5</vt:lpstr>
      <vt:lpstr>Слайд 6</vt:lpstr>
      <vt:lpstr>Слайд 7</vt:lpstr>
      <vt:lpstr>Игра «Да! Нет!»</vt:lpstr>
      <vt:lpstr>Слайд 9</vt:lpstr>
      <vt:lpstr>Конкурс «Сказка ложь, да в ней намек…»</vt:lpstr>
      <vt:lpstr>Слайд 11</vt:lpstr>
    </vt:vector>
  </TitlesOfParts>
  <Company>Romeo1994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 декабря – День Конституции России</dc:title>
  <dc:creator>Мария Ивановна</dc:creator>
  <cp:lastModifiedBy>Мария Ивановна</cp:lastModifiedBy>
  <cp:revision>39</cp:revision>
  <dcterms:created xsi:type="dcterms:W3CDTF">2017-11-17T10:24:02Z</dcterms:created>
  <dcterms:modified xsi:type="dcterms:W3CDTF">2017-12-08T07:47:51Z</dcterms:modified>
</cp:coreProperties>
</file>