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7" r:id="rId5"/>
    <p:sldId id="259" r:id="rId6"/>
    <p:sldId id="258" r:id="rId7"/>
    <p:sldId id="260" r:id="rId8"/>
    <p:sldId id="261" r:id="rId9"/>
    <p:sldId id="262" r:id="rId10"/>
    <p:sldId id="271" r:id="rId11"/>
    <p:sldId id="263" r:id="rId12"/>
    <p:sldId id="264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7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6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5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5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3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77F5-B98C-4DD6-8F43-94408E5FA3BB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E021-B29F-454B-8657-833B3E490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\116876269_large_privet_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16" y="73753"/>
            <a:ext cx="8983803" cy="67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866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Развивающие игры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9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49817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Можно ли принести воду в решете?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19" y="1556792"/>
            <a:ext cx="252028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6227" y="1268760"/>
            <a:ext cx="58143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1) можно;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2) нельзя;</a:t>
            </a: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3) можно, если ты волшебник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3" name="Picture 3" descr="E:\Фото\школа\снежинки\x_2a7583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92" y="3652647"/>
            <a:ext cx="288094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1" y="3652647"/>
            <a:ext cx="2994282" cy="265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Назовите крупы, изображенные на картинке.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5"/>
          <a:stretch/>
        </p:blipFill>
        <p:spPr bwMode="auto">
          <a:xfrm>
            <a:off x="899592" y="1412776"/>
            <a:ext cx="7056784" cy="308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8"/>
          <a:stretch/>
        </p:blipFill>
        <p:spPr bwMode="auto">
          <a:xfrm>
            <a:off x="2627784" y="4499790"/>
            <a:ext cx="3384376" cy="2241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484784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9666" y="4038125"/>
            <a:ext cx="2791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геркулес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178" y="5592387"/>
            <a:ext cx="216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гречка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3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Соотнесите время суток и прием пищи.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33"/>
          <a:stretch/>
        </p:blipFill>
        <p:spPr bwMode="auto">
          <a:xfrm>
            <a:off x="683568" y="1556792"/>
            <a:ext cx="69175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187624" y="2060848"/>
            <a:ext cx="576064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87624" y="2975248"/>
            <a:ext cx="5760640" cy="957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187624" y="2204864"/>
            <a:ext cx="576064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Сколько отрезков на чертеже?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89989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1024292" y="2996952"/>
            <a:ext cx="1819515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2825484" y="2852936"/>
            <a:ext cx="174651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499992" y="2852936"/>
            <a:ext cx="172819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211844" y="2895906"/>
            <a:ext cx="1744531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024292" y="4509120"/>
            <a:ext cx="354770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2740088" y="4509120"/>
            <a:ext cx="3632111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4499991" y="4509120"/>
            <a:ext cx="3456383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1079237" y="5373216"/>
            <a:ext cx="6877138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1059922" y="2121416"/>
            <a:ext cx="495223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2775608" y="2121416"/>
            <a:ext cx="518076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75193" cy="21602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Назови номера фигур: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а) четырехугольники;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б) пятиугольники;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в) квадраты.</a:t>
            </a:r>
            <a:r>
              <a:rPr lang="ru-RU" sz="2800" dirty="0" smtClean="0">
                <a:effectLst/>
                <a:latin typeface="Arial"/>
                <a:ea typeface="Calibri"/>
              </a:rPr>
              <a:t/>
            </a:r>
            <a:br>
              <a:rPr lang="ru-RU" sz="2800" dirty="0" smtClean="0">
                <a:effectLst/>
                <a:latin typeface="Arial"/>
                <a:ea typeface="Calibri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19268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80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Сумма трёх чётных чисел равна 12. Определите, какие это числа, если известно, что слагаемые не равны между собой.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1) 1+5+6=12;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2) 2+4+6=12;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  <a:cs typeface="Times New Roman"/>
              </a:rPr>
              <a:t>3) 4+4+4=12.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E:\Фото\школа\66689706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1461690" cy="2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Фото\школа\78441246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1648341" cy="20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Фото\школа\94728896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18" y="4293096"/>
            <a:ext cx="1533128" cy="19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Какой корень пропущен в словах?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-----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ный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------а, -----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яной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------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ица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1) лес-;</a:t>
            </a:r>
            <a:endParaRPr lang="ru-RU" sz="4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2) вод-;</a:t>
            </a:r>
            <a:endParaRPr lang="ru-RU" sz="4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3) изб-.</a:t>
            </a:r>
            <a:endParaRPr lang="ru-RU" sz="40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184177" cy="35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Найдите две одинаковые фигуры.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4076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8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Чего больше на рисунке: треугольников или кружков?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2728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Мы делили апельсин, много нас, а он один.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 Эта долька для ежа.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 Эта долька для чижа.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 Эта долька для котят.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 Эта долька для утят.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500" b="1" i="1" dirty="0" smtClean="0">
                <a:effectLst/>
                <a:latin typeface="Times New Roman"/>
                <a:ea typeface="Calibri"/>
                <a:cs typeface="Times New Roman"/>
              </a:rPr>
              <a:t> Эта долька для бобра, а для волка кожура!</a:t>
            </a:r>
            <a:endParaRPr lang="ru-RU" sz="2600" b="1" i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На рисунок посмотрите, сосчитайте, напишите: </a:t>
            </a:r>
            <a:endParaRPr lang="ru-RU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 Сколько животных получили дольки?</a:t>
            </a:r>
            <a:endParaRPr lang="ru-RU" sz="2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b="3177"/>
          <a:stretch/>
        </p:blipFill>
        <p:spPr bwMode="auto">
          <a:xfrm>
            <a:off x="395536" y="100112"/>
            <a:ext cx="8176908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0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На ковриках дырки. Помогите подобрать заплатки.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60" y="1438301"/>
            <a:ext cx="5354222" cy="530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7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Рассмотрите рисунки. Сколько отличий вы нашли?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5"/>
            <a:ext cx="801854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Запишите первые буквы слов</a:t>
            </a:r>
            <a:endParaRPr lang="ru-RU" dirty="0"/>
          </a:p>
        </p:txBody>
      </p:sp>
      <p:pic>
        <p:nvPicPr>
          <p:cNvPr id="4" name="Объект 3" descr="C:\Users\User\Desktop\еппп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/>
          <a:stretch/>
        </p:blipFill>
        <p:spPr bwMode="auto">
          <a:xfrm>
            <a:off x="683568" y="1196752"/>
            <a:ext cx="770485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1825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4900" b="1" i="1" dirty="0" smtClean="0">
                <a:effectLst/>
                <a:latin typeface="Times New Roman"/>
                <a:ea typeface="Calibri"/>
                <a:cs typeface="Times New Roman"/>
              </a:rPr>
              <a:t>Вставьте слово в пословицу.    </a:t>
            </a:r>
            <a:br>
              <a:rPr lang="ru-RU" sz="4900" b="1" i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900" b="1" i="1" dirty="0" smtClean="0">
                <a:effectLst/>
                <a:latin typeface="Times New Roman"/>
                <a:ea typeface="Calibri"/>
                <a:cs typeface="Times New Roman"/>
              </a:rPr>
              <a:t>«Не одним _________ люди живы».</a:t>
            </a:r>
            <a:r>
              <a:rPr lang="ru-RU" sz="4000" b="1" i="1" dirty="0">
                <a:ea typeface="Calibri"/>
                <a:cs typeface="Times New Roman"/>
              </a:rPr>
              <a:t/>
            </a:r>
            <a:br>
              <a:rPr lang="ru-RU" sz="4000" b="1" i="1" dirty="0">
                <a:ea typeface="Calibri"/>
                <a:cs typeface="Times New Roman"/>
              </a:rPr>
            </a:br>
            <a:endParaRPr lang="ru-RU" sz="49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А)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 хлебом;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Б)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 мясом;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В)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 компьютером.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E:\Фото\b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83"/>
            <a:ext cx="8424936" cy="66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Найдите две одинаковые по смыслу пословицы.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288224"/>
            <a:ext cx="9252520" cy="47853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А)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Один за всех, все за одного.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Б)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Без труда не выловишь и рыбку из пруда.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В)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Одна пчела много меду не натаскает.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E:\Фото\картинки животных\b6f8082d0cd0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 bwMode="auto">
          <a:xfrm>
            <a:off x="3275856" y="3343080"/>
            <a:ext cx="3024336" cy="35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Развивающие игры</vt:lpstr>
      <vt:lpstr>Найдите две одинаковые фигуры.</vt:lpstr>
      <vt:lpstr>Чего больше на рисунке: треугольников или кружков?</vt:lpstr>
      <vt:lpstr>Презентация PowerPoint</vt:lpstr>
      <vt:lpstr>На ковриках дырки. Помогите подобрать заплатки. </vt:lpstr>
      <vt:lpstr>Рассмотрите рисунки. Сколько отличий вы нашли?  </vt:lpstr>
      <vt:lpstr>Запишите первые буквы слов</vt:lpstr>
      <vt:lpstr> Вставьте слово в пословицу.     «Не одним _________ люди живы». </vt:lpstr>
      <vt:lpstr>Найдите две одинаковые по смыслу пословицы.</vt:lpstr>
      <vt:lpstr>Можно ли принести воду в решете?  </vt:lpstr>
      <vt:lpstr>Назовите крупы, изображенные на картинке.</vt:lpstr>
      <vt:lpstr>Соотнесите время суток и прием пищи.</vt:lpstr>
      <vt:lpstr>Сколько отрезков на чертеже?</vt:lpstr>
      <vt:lpstr>Назови номера фигур: а) четырехугольники; б) пятиугольники; в) квадраты. </vt:lpstr>
      <vt:lpstr>Сумма трёх чётных чисел равна 12. Определите, какие это числа, если известно, что слагаемые не равны между собой.</vt:lpstr>
      <vt:lpstr>Какой корень пропущен в словах?  -----ный, ------а, -----яной, ------ица.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2015-11-01T09:19:30Z</dcterms:created>
  <dcterms:modified xsi:type="dcterms:W3CDTF">2015-11-05T11:34:44Z</dcterms:modified>
</cp:coreProperties>
</file>