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ZRnrLRXMiVjoK/AE3DkXg==" hashData="FvS/I3e5qAIkgcJctCsMUua1wfEdJta77GSt1G+rFgqQniytmBzMp9nvjt4w21hNKj1md0MENcPgtG6vHqdJC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28" d="100"/>
          <a:sy n="128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1:57:26.92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-2 164 79,'0'0'5,"0"-3"1,0 3-2,0 0 2,0-1-2,0 1-1,0-4-2,5 2 1,-5-3 0,3 0-1,8 0 0,-2-2 0,2 1 0,-3-1-1,0-2 0,3 1 0,-2-1 0,2 2 0,1-3 0,3 0 0,-3 2 2,2-3-3,-1 3 1,-3-4 0,1 7 1,-4-2 0,1 2-1,-2 2 0,-1 1 0,-3-1 0,1 3 1,-3-2-2,0 2 1,0 0 0,0 0 1,0 0-2,0 0 1,0 0 0,-5 2 0,5 6 0,-3-1 0,-7 0 0,2 1 0,-1 1 0,2-3 0,-1 1 0,-2 1 2,-1 1 1,0-1 0,4 3-2,-1-1 1,-2 0 0,2-1-1,0 1 3,-2 2 2,-1-2-1,3-1-1,1-1 0,-2 1-2,4-3 0,0 1 0,5-5-1,0 0-1,-2 0 1,2-2-1,0 0 0,0 0 1,0 0 1,2 0-2,-2 0 0,2 0 0,9-2 0,2-6 1,1 0-1,-5 1 1,5-3-1,-1 3 0,3-3 0,-4 2 1,5-1 0,-2 1-2,-2-1 0,0 4 2,0-2-2,0 2 1,-4 4 0,-1-3 0,-1 2 0,-1-1 1,-1 3-2,-5 0 1,0 0 0,0 0 0,0 0 0,-3 0 1,3 3-2,-2 4 1,-9 2 0,1 1 0,-4 2 0,1-2 0,0 0 0,-3 4 0,1 1 1,-1 0 0,2-3-2,-1-1 2,2 0-2,2-1 0,1 1-1,3-2 2,1-1-1,1-1 1,2-1 0,0-1 0,3-5 0,0 0 0,0 0 0,0-3 0,3 3-1,11-2 2,-5-2-1,2 2 0,1-7 0,3-2 0,0 1 0,4 1 2,-1 1-3,0-3 1,6 2 0,-6 3 0,-5 0 1,3 1-2,-3 0 1,-2 4 0,-4-1 0,4 2-1,-9 0 1,-2 0 0,0 0 0,0 0 0,-5 2 0,5 2 0,-5 7 0,-7 0 0,-5-1 0,2 3 0,-2 0 0,2 2 0,-1-5 0,3 4 0,-1 0-1,1-1 0,1-3 2,7-1 0,-1-3-1,1 3 0,5-5 0,0 2 0,-3-4 0,3-2 0,0 0-1,0 0 2,3 0-2,-3-2-1,2-2 2,12-4 0,2-3-1,-3 5-1,2-3 0,-2 1 1,4-3-1,-2 5 1,1-2-1,-4-1 2,5 4 0,-4 3-1,-6-2 0,-1 2 0,4 0 2,-10 2-2,0 0 1,0 0 0,0 0 0,0 0 0,-2 4 0,2 0-2,-5 3 2,-6 2 0,0 1 0,4 0 0,-6 1 0,-1 2 0,7-3 0,-1 1 0,-1 0 0,5 1 0,-1-2 0,1-6 0,4 7 0,-2-5 0,-1-2-1,3 0 1,0-4 0,0 5 0,-2-5 0,2 0 0,0 2 0,2-2 0,-2 0 0,5 0 2,-1-4-2,9 1-1,0-7 1,-6 3 0,7 0 0,2-3 0,-4 5 1,3 0-1,-4 0 0,2-2-1,-2 3 2,-3 2-1,-5 0 0,-2 2 0,3 0 0,-4 0 0,0 2 0,0 0 0,0-2 0,0 4 0,-5 1 0,5 5-1,-5 2 1,-1-2 0,-7 1 0,2 2 3,-1 2 0,-2 0-1,4 2 0,-3-5 1,2-1-1,3 0-1,3-3 0,3-4 0,-1 1-2,3-3 2,-3-2 0,3 0-1,0 0 0,0 0 0,0 0 0,3 0 0,2-2-1,3-1 0,8-1 1,-3-8-2,6-1 0,4 0 0,3 2 1,-5-1 0,3 3 0,-9 0-1,3 2-1,-4 6 1,-2-1 1,-7 0-1,-1 0-1,1 2 3,-5 0 0,-3 4-1,3-1 1,-6 7 0,-4 0 0,-6 1-1,4 2 2,-8-3-1,5 3-1,0 2 2,-3-2-1,4-1 0,4 3 0,-3 0 2,0-1 0,0 0 0,0-3-1,7-3 0,1 1 0,5-5 0,0-2-1,0 1-1,0-2 2,0-1-2,3 0-1,-1 0 1,14-1 0,0-8-1,3 2 2,1-1-2,1-1 1,0 1 1,-4 1 0,3 3-1,-5 2 2,-2 0-2,-5 2-1,-8 0 1,2 0 0,-2 0 0,0 0 0,0 0 1,0 2 0,0 4 0,-5 1 0,3-1 0,-11 3 0,2-1 1,1 3-2,-1-1 2,-1-1 1,-2-1-1,9-1 3,-6 1 0,-1 3 0,9-2-2,-8-3-1,3-1 1,4-4-1,1 4-1,3-3-1,0 0-2,0-2-2,0-2 0,5 2 0,10-2-1,4-7 1,-4-2-1,2 3 0,-5-1-1,4 1 3,-3 1 0,-3 4 2,-2-2 1,-3 1-1,-1 4 2,-2 0 0,-2 0 0,0 0 0,0 2 1,-8 2 0,-10 7-1,2-1 2,-6 1 0,7 0 2,-2 2 2,-4 0 2,7-3 2,-4 3-3,5-1-1,2-1-2,3 0-1,1-5-3,1 2-4,-1-5-5,3 1-7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-1278-15 67,'-5'0'1,"-2"2"1,-5 5 0,0 2-1,-5 9 1,-2 0 0,-2 2 1,1-2-2,-1 3 1,4-3-1,-2 0-1,5-5 2,-1-1-2,4-1 0,3-2 0,1-3 0,0-3 0,2-3 0,5 0 0,0 0 0,0 0 0,0 0 2,0-3-2,2 1 0,10-6 1,1-6 0,-2 3-2,1-2 2,3-3 0,-4 2-1,6-2 0,0 0 0,2 0 0,0 3 0,0-3 0,3 0 0,0 1 0,-1-1 0,-2 2 0,0 3 0,-2 0 0,-5 1-1,0 4 2,-5 2-1,0 1 0,-4 1 0,-3 0 0,0 2 2,0 0-1,0 0 1,0 0 0,0 0-1,-5 0 1,0 2-2,-5 7 0,-1 2 0,-2-2 0,2 2 2,-2 0-2,-1 1 0,-2 2 1,-1 4-1,0 0 1,-4 0 1,1 2-2,-1-2 1,-1-2 0,6 4 1,1-4-2,1 0 2,2-5-1,3 2 0,4-3 0,5-4-2,-3 1 2,3-7-1,0 0 0,3 0 0,-1-2 0,5-1 2,8-3-2,-1-4 0,3-5 0,2-3 0,2 3 0,3-8-1,5 5 0,-1-5-1,4 3 2,-1-3-2,-5 7 1,0-2 0,-1 2 0,-4 3 1,-4 1 0,-3 4 0,-4 1 0,-3 2 0,-2 3 1,-3 2 0,-2 0-1,0 2 0,-2-2 0,-3 2 0,1 8-1,-9 1 2,1 2-1,-2-1 0,2-1 0,-5 5 0,0-1 0,3 1 0,-3-2 0,3 2 2,0 0-2,1-3 0,2 1-1,1-3 1,5 1 1,0-8-1,5 0 1,0-2-1,0 3 1,0-3 0,3-2-2,-1-4 0,10-1 2,0-1-2,5-8 2,0-2 0,2 0-2,2-4 0,1 0 1,0 4 0,2 0 0,-5 2-2,-2 3 2,-3 2-1,-2 2 0,0 5 0,-10 0-1,1-1 1,-1 3 0,-2 0 2,0 3-2,0-1 0,-5 5 2,-6 7-2,-2-1 1,-1 0 1,2-1 1,0-1 1,0 3 0,0-3-1,5-2 0,-3 0 1,5 0-1,3-2-1,0 0 0,2-2 0,0-5 0,0 0-1,2-3 0,-2 3 2,5-5-1,7 3-1,0-9 0,2 2 1,1 0-2,4 0-1,-5 0 2,0 0 0,-1 2 0,-2 0 0,-3 3 0,1-1-1,-4 5 0,-3 0-2,1 0 2,-3 0 0,0 0 0,0 2 1,0 5 0,0-3 0,-3 6 1,-7-4-3,4 1 2,1 2 1,0-2-1,0 2 1,1-4 0,-1-1-2,2-1 0,1 1 1,2 0 1,0-1-2,0-1 1,2-2 1,3 0-2,-5 0 1,7-5 1,0 3-2,6-4 1,-2-4 0,1 2-3,3-4-3,-1 1-5</inkml:trace>
  <inkml:trace contextRef="#ctx0" brushRef="#br0" timeOffset="1">-491-29 60,'0'0'0,"3"0"2,-1 2 1,-2-2-1,0 3 1,-5 6 1,5 0-1,-2 0 0,-5 2 1,0-2-1,-1 0-1,2 5 1,-2-3-1,3 1 1,-4-1-1,2 2-1,0-1 0,0-1 1,-1-4 1,6 4-1,2-6-2,-3-3-1,3 2 3,0-2-1,0-2 0,0 0 0,0 0-2,0-4 1,3-2 1,9-4 0,0 2-1,-2-4 0,-1 1-1,6 0 2,-1-3-1,0 0-1,1 0 0,1 3 2,-2 0 0,-4 2-1,2 0-1,-5 2 2,2 5-1,-6-3 0,7 5-1,-8-2 0,0 2 2,-2 0 0,0 0-1,0 0-1,0 0 2,-2 2-1,0-2 0,-3 2 0,-3 8 2,-1 1-2,-1 2 0,1-1 1,-3 2 0,0 1 0,0 4-1,0 1 2,0-2 0,-2 0 0,2 0-1,5-2 1,-1-6-3,4-2 2,2-2 0,-1 1-1,3-2 0,0-3 0,0-2 2,0 0-1,3 0 0,-3 0 0,6-9-2,9-10 2,-1 6-1,0-2 0,5-1-1,1-2-5,3-5-1,1 0 1,1 3-1,3 0 3,-1 2-2,-8 2 3,-2 4 1,0 4 2,-7 1-2,-3 2 0,0 1 3,0 2-2,-5-1 2,1 1-1,-3 0-1,-3 2 2,3 0-2,-7 2 2,0 0-1,0 3 2,2 1-2,-7 4 1,3-2 1,-6 4 1,-2 2 2,3 1 1,-1 1 0,1 0-1,-1-3 2,-1 6-1,1-4-1,3 1 0,-2 2-2,2 0 0,3-2 0,-1-2-1,2-3-1,2 1 1,3-4-1,1-3 1,2-3-2,0 3 2,0-1-2,0-4 1,0 0 0,0-2 0,5-5-1,11-6 0,1 1 0,-2-4 0,4-4 0,4 2-1,1 0-2,1-2-1,-1-1 0,0 5 1,0 5 1,-3-2 0,-4 1 1,-3 3 0,-2 5-1,-7 1 1,0 1-1,-3 2 1,1 0-1,-3 2 0,-5 1 1,0 1 2,-2 7-2,-5 1 3,-5 2 0,5 2 2,-7 2 0,-2 2 1,4 4 0,-3-1-1,1 0 0,2 2 1,5-3-2,-2-2 2,2-1-2,0-4-1,2-3 1,5-1-1,0-2-1,5-2 0,0-2 0,0-1 0,0-4-1,3 0 0,-3 0 0,5-6 0,9 1 0,1-9 2,6-4-5,3-2 0,0-7-3,5 4-2,0-5-1,2-1 1,-4 4 2,-1 8 0,-2-4 3,-3 10 1,-6 0-1,-4 1 1,-1 4 0,-3 1 1,-5 3 0,-2 2 0,0 0 1,0 2 0,0-2 1,-4 7 1,-8 5 1,-2 3 1,-1-1 2,-2 4-2,-2 4 1,-2 3 1,2 0-2,0 0-1,-1 2 0,1-2 0,0 0 3,0-5-1,4 1-2,3-6 0,0-1-1,5-3-2,0-2 1,2-3 0,3-3 0,2-1 0,2-2-1,-2 0 2,5-5-2,2 1 0,8-5 0,9-4-3,0-5 0,-3-2-2,1 2-1,2-3-2,0 1 0,-3-1-1,3 3 2,-3 0 3,-1 4 0,-8 5 1,-1 0-1,-3 2 0,-3 7 1,-3 0-1,-2 0 3,0 0 0,0 5 0,-2 6 0,-3 3 2,-9 0 3,1 4 2,-1 5 0,0-3 1,-3 0-2,0 5 0,1-2-1,-1-1 0,3-2 0,2-4 0,0-2 1,2-1 0,1-4-2,6-2 0,1-2-1,2-3-1,0-2 1,5-2 0,2-3-1,5-2-1,4-7-3,6-1-3,-1-1 1,3 0 0,-2 3 0,-3-1 0,-2 3 1,-6 2-2,-1 3-1,-2 3-2,-6 3 0,0-2-3</inkml:trace>
  <inkml:trace contextRef="#ctx0" brushRef="#br0" timeOffset="2">-291 21 75,'5'0'4,"2"-4"1,5-8-1,4 1 0,-1 0-2,6-1 1,-2 1-1,1-2-1,1 1 0,-2 1-1,0 2 1,-4 0 0,-1 0-2,-4 5 2,-1-1-2,-2 0 2,-2 5-1,-2 0-1,-1 0 0,0 0 1,-2 0 1,0-2 0,0 2-2,0 0 2,0 0-2,-2 0 0,2 0 1,-2 2 0,-6 8 1,1-1 0,-2 2-2,-1-2 2,1 2-2,-1-2-1,0 2 3,1 1 1,1-4 1,4-1-2,-1 0 0,3-3 1,-1-1 0,3-3-1,0 2 1,0-2 0,0 0 0,3-2-1,2-1 0,1 1 0,7-9 1,1 2-2,-2-2 0,5-3 0,-1 3 0,1 0 0,-2 0-1,-1-1-2,0-1 0,-2 2 1,0-1-1,0 3 1,-3 0 1,-4 2 0,0 5 0,0 2 0,-3 0 1,-2-2-2,0 2 2,0 0 0,0 0 0,-2 4 0,-3 7 0,-7 1 0,3-1 0,-1 0 0,3-1 3,0 1 1,-1-2-1,1 0-2,3-2 1,1-1 1,1-1-1,2-3 0,0 0-1,0 1 0,0-3 1,2 0 0,1-3-1,1 3-1,8-2 1,0-7-2,0-2 1,0 2 0,0 2 1,-2 0 0,2 1-2,-3-1 0,-1 2 1,-4 3-2,-1 0-3,-3 0-2,0 2-5</inkml:trace>
  <inkml:trace contextRef="#ctx0" brushRef="#br0" timeOffset="3">-718 152 62,'0'5'0,"-2"-1"0,2 3 0,0-7 1,-2 9 0,2-3 1,-5-1-1,2 2 0,1-3 0,2-4-2,0 2 2,0-2-2</inkml:trace>
  <inkml:trace contextRef="#ctx0" brushRef="#br1" timeOffset="4">-2890 39 57,'0'0'2,"0"-2"-1,3 2 0,-3 0 0,0 0-2,0 0 3,2 0-2,-2 0 0,0 0 0,2-2 0,3 2 0,2-3 1,-4 3-1,4-4 1,-3-3-1,6 3 0,-3-1 1,1 0-3,1 1 2,-4 4 0,5-2 0,-6 2 0,-1-2 0,4-3 0,-7 2 1,0 1-1,5 2 1,-5 0-2,0 0 1,0 0-2,2-2 2,1 2 1,-3 0-1,0 0 0,0 0 0,-3 0 0,3 0 1,0 4-1,0 8 1,-5-3 0,-2 2-1,2-4 0,-2 2 0,0-2 0,2 0 0,-2-1-1,2-1 2,3 0-1,-1 1-1,3-4 2,0 3-2,-2 0 0,2-3 2,0 0 0,0-2-1,0 0-1,0 0 2,2 2-1,1-4 0,-1 0 0,1 2 0,6-4 0,1 1-1,-1-6 0,3-2-1,-4 2 1,4 2 0,0 0 2,0 0-1,-3 5-1,-2-3 2,1 1-2,1 2 0,-2 2 2,-7-2 0,3 2-2,-1 0 0,-2 0 2,0 0-2,0 0 1,0 0 1,-2 0 0,-3 2-1,-2 7 0,-5 0 0,7 0-1,-2 0 0,2-5 1,-2 3 0,2 0 0,3-3 0,-3 1 1,3 0 0,-3-3-2</inkml:trace>
  <inkml:trace contextRef="#ctx0" brushRef="#br1" timeOffset="5">-2614 224 63,'-5'5'3,"0"2"1,-7 6 2,0 3-2,-2-2-1,0-1 0,-1 1-1,3-3 1,2 0-1,1-3-1,7-4 0,-1 0-1,-2 1 0,5-3 1,0 1 0,0-3-1,0 0 0,-2 0 0,2 0 0,2 0 0,1-3-1,2 1 2,4-3-1,6-8-1,1-3 0,1 0 2,4 3 0,-1-5 1,-1-5-2,0 5 0,2 2 0,-1 0 0,-1-2 1,-3 4-1,-1 3 0,-3 0 0,-5 7 0,-2-1 0,0 5 1,-3-2 3,-2 2 1,0 2 0,0-2 0,0 0 0,-2 11 0,-8-2-2,-2 4 0,0 1-1,-2 0-2,-1 1 1,-1 4 0,-1-1-1,0 0 2,-2 0 0,-3 0 0,3 3 0,3-5 3,-3-1-1,2-2-1,2 3-1,4-4 1,-4-4-2,10 2-2,-2-6 2,2-2 1,0 0-1,5 1-2,0-3 1,0 0 0,3 0 1,-3 0-1,5-5 1,9-6 0,3 0-2,0-1 2,-1-1-3,3-2 2,5-1-1,0-5 1,-2 3 1,2 0-1,-3 0 0,1 2 0,-3 0 0,-2 5 1,-3-1-1,-2 1 1,-3 4-2,1 2 1,-5 3 1,-3-4-2,-2 6 1,0 0 0,0 2 0,0 0 0,0 2 0,-5 8 0,-4 2 1,-3 2-2,-3 2 1,1 2 0,-3-2 1,1 3-3,1-3 2,1-2 0,0 2 0,-1 0 1,3 0 1,1 0 0,-2-5 0,6-2-1,3-1-1,-1-4 0,2 1-1,3-5 2,0-2-1,0 0 0,3 0 0,-1 0-1,10-2 0,-2-3 2,1-1-2,6-6 1,0 1 0,2 0 0,0-1 0,-2 4 0,-3-2 0,1 2-3,-3 1 2,-1-2-1,-1 5-1,-3 1 2,-2-1-1,-2 1 0,-1 3 1,0 0 1,-2 0-2,0 0 1,0 3 0,-2 8 0,-8 0 2,1-2 0,-3 5-2,0-1 2,0 0-1,0 1-1,0-2 0,2-1 2,3-2 0,0-3-2,2-1 0,3-3 1,2 1 0,0-3 0,0 0 0,0 0 0,0-3 0,2 3 0,8-4-2,2-5 2,0-3-1,0 1 1,0 0-1,0-1 2,-3 4-1,1-2 0,-1 2-1,1 3 0,-3-2 2,-2 1 0,0 1-2,0 3 0,-3 2 2,-2 0 0,0 0-2,0 0 0,-2 0 1,2 2 0,0 9 0,-10 1 1,0-2-3,3 2 2,-2-3 0,4 0 0,-3 0-1,2-2 1,3-3 0,3 1-4,0-5-5,0 0-8</inkml:trace>
  <inkml:trace contextRef="#ctx0" brushRef="#br1" timeOffset="6">-2667 238 57,'0'0'0</inkml:trace>
  <inkml:trace contextRef="#ctx0" brushRef="#br1" timeOffset="7">-2521 77 63,'0'0'4,"0"0"-1,0 0-2,0 3 1,-5-3-1,3 2 0,-8 7 0,1 0 0,1-2 1,-4 5-2,5-1 1,-2-2-1,-1-1 0,3 2 0,-2-2 0,1 2 0,1 0 1,0-2-2,2-2 2,0 1-2,0 0 2,5-7 0,0 3-1,0 1-1,0 0 2,0-4-1,0 0-1,3 0-1,4-2 2,7-9 1,1-1-1,-1 1 0,5-7 0,-2 5-2,0-3 2,-3 5 0,0 2 0,-2 4 0,-2-2 0,-3 7 0,-2 0 0,-3-2-2,1 0 3,-3 0-2,0 2 0,0 2 2,-3 2-2,3 1 1,0 6 0,-7-4 1,2 4 0,1-2-2,-1 2 2,-2 1-1,2-4 0,0 2-1,3-6 2,-1-2-2,1 3 2,2-3-1,0 0 0,0 1 0,2-3 0,1 0 0,9-5 0,0 3 0,2-9 2,0 1-2,1 2 0,4-4 0,-2 6 0,-1-4 1,-1 2 0,-3 3 0,-2 5-1,-3 0 0,-2 0 0,-1-4 2,1 1-3,-5 3-3</inkml:trace>
  <inkml:trace contextRef="#ctx0" brushRef="#br1" timeOffset="8">-2971 475 63,'0'0'1,"2"0"1,-2-2 0,2 2 1,-2-3-1,8-5 1,2 1 1,-1-2 1,3-1 0,2-1-2,0 0 0,1-3-1,-1-1-1,5 1 1,1-1 0,4-1-2,-3-2 1,1 2-1,-5 2 0,2 3 0,-7 2 1,2 0-1,-2 2 1,-5 5-2,-2-3 1,-5 5 3,3 0 0,-3 0 1,0 0 1,-3 0-3,3 5 1,-7 4 0,-5 0 0,2-2-2,3 2 1,0 2-2,0-2 1,-3 3 1,1-1 0,4-2-2,-5 2 1,1-2 0,4 0 0,-2-2 1,-3 2-1,10-2-1,-5-1 1,0 1-2,-2 0 1,2-3 0,1 1 0,4-1 1,-3-1-2,1-1 1,2 0 1,0-2 0,2 0-1,-2 0 0,3 0 0,-3 0 0,7 0 0,2-2 0,-4-10 0,5 1 0,2 0 0,2-3-1,3 3 0,5 0 2,-6-2 0,1-1-1,0 1-1,0 1 2,-3 1-1,-2 6 0,-3 1-1,-4-1 0,-2 5 1,-1 0 1,1 3 0,-3 1-2,0 0 2,-5 8-2,-5-1 2,-2 0-1,0 5 0,-2-2 0,-5-1-1,7 3 0,0-1 2,-2-1 0,4 0-1,-2 0 0,2-1-1,5-2 0,-2 1 2,3-1 0,-4-2-2,6 0 2,-3-4-2,3-1 0,-1 0 1,3-1 1,3-3-2,-3 0 1,2 0 1,-2-3 0,10 1-2,2-4 0,5-8 1,-1 0 0,3 1-2,-2-1 3,0 1-1,2 1 0,-2 1 0,-1 0 0,-1 1 0,-3 4 0,-3 2-1,-2-1 0,-2 3-1,-2-1 0,-3 3 2,0 0 0,0 0 0,-3 3 0,3 4-1,-5 3 0,-6 2 0,-2-1 2,2 0-2,-1 1 1,0 4 0,2-3 1,-4 1-2,4-1 2,-2-1-2,5-3 1,3-2 1,-1-3-2,2 1-1,1-3 3,2-2-1,0 0 0,0 0 0,0 0 0,5-2 0,4-3 0,8-6-1,2 0 1,-2-1-1,-1 1 1,3 0 0,-2 1-1,-2 2 2,-3 3-1,-3 0-2,-2 1 0,-4 4-2,1-2 0,1 0 1,-5 2 1,0 0 2,0 2-2,0-2 2,-2 2 0,2 7-1,-3-2 3,-4-1-1,3-1 1,-1 0 0,2-3-1,1 2 0,2-2-2,0-2 1,0 0 1,0 3 0,2-3-1,1 0 0,-1-3-1,8 1-2,2-2-8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-4354-1469 63,'2'0'1,"-2"-3"1,5 3 1,5 0 1,-3-7 0,0 1-1,3 1 0,-3 1 0,-3-1-1,4 3-1,-3 0 1,-1 0-1,-2 2 1,-2-3-2,0 3 0,3 0 0,-3 0 0,2 0 1,-2 0 0,0 3 1,0-3-1,0 0 0,0 6 0,-5 1 0,5 0-1,-6-3 0,-4 3-1,5 4 0,-2-4 2,0 2 0,-1 0-1,4-2 0,-3 0 0,4-3-1,1 3 2,-3-3-1,3 3 0,-3-2 0,5-3 0,0-2 0,0 0 0,0 0 0,2 0 0,8 0 2,0-5-2,-1 3 1,1-5 0,1-1 0,-1 1-1,-1 0 0,1 3 0,-2-1 0,1 0-1,-2 3 0,-2 2 1,-1 0 0,-4 0 0,0 0 0,0 0 0,0 0 1,0 0-2,0 0 1,-2 0 0,2 5 0,0-3 0,-7 7 0,2-2 0,0-3 1,0 3-2,1-1 1,-1 1 0,-2-2 0,2-1 1,3-2-3,0 1 3,-1 1 0,1 1-2,2-5 2,0 0-2,0 2 1,0-2 1,0 0 0,2 0-1,5-2-1,3 0 2,1-3-1,2-2 0,1 1 0,-2-4 0,0 4 0,0 2 0,0-1-1,-5 3 0,-2-1 2,-3 3-2,-2 0 2,0 0 0,0 5-2,0-5 2,0 7-1,0 1 0,-2-1 0,-8 0 0,1 2 0,2-2 0,-1 2 2,1-2-1,0-1 0,2 1-2,3 0 1,-3 0 3,2-5 0,1 3 0,2-3-1,0 0-1,0-2-1,0 2 2,2-2-1,-2 0 0,8 0 0,2-2-1,-1 0 2,3-3-2,0-4 0,-2 5 0,2-1 0,0 0 0,0 3 0,-3-2 0,-1 2 0,-4 2 0,1 0-1,-3 0 1,1 2 0,-3 0 0,0 0 0,0 5 0,-3 0 0,-4 0 0,0-3-1,0 3 1,0 0 0,2 0 0,-2-3 0,4 3-1,1-2 3,-1-3 1,1 2-1,0 1-1,2 0 0,0-5 0,0 0 0,0 0-1,0 0 0,2 0 0,-2 0 0,2 0 0,8 0 0,0 0 2,-1 0-1,3-3 0,-2 1 1,0-1-1,-1-1-1,-2 2 1,-2 2 0,3 0-2,-4 0 2,-2 0 0,1 0-2,-3 2 0,0-2 2,0 0 0,0 7-1,0 0 0,-3 2-1,1-7 0,-1 5 1,-1-3 1,-1 3 0,3 2 1,-1-5-2,1-1 0,2 4 0,-3-5 0,3 2 0,0-4 1,0 3 0,0-1 0,3-2-2,-1 2 2,3-2-1,-2-2-1,11 0 0,-2-1 2,2 1 0,0-4-2,1-4 0,-1 4 2,-2-1 0,0 2-1,0 3-1,-5 2 2,3 0-2,-6 2-1,-4-2 1,3 0 1,-1 2 0,-2 1 0,0 1-1,-2 3 1,-8 0 0,3 0-1,0-3 0,0 3 2,0 4 0,-1-2-1,3-2 0,3-1-1,0-1 2,-3 0-2,3-3 2,2 0-1,0 0 0,0-2-1,0 0 2,0 0-1,2 0 0,1-4-1,6 2 0,1-5 2,-1-2-2,1 2-1,2-2 3,0 3-1,-1 1 1,-1 0 0,0-1-3,-3 1 1,0 5-3,-2 0 1,-3 0 1,1 3 1,-3-3-1,0 4 1,0 0 2,-3 3-2,1 4 1,-1 1 0,-1-6 1,-1 3 0,-2 2 2,2-4 0,-2 4 6,-1 1 0,2-3-2,3 0-2,3-2-1,3-3-2,-3-4 0,2 0 0,-2 0-1,12 0 0,2-4 0,0 0 0,3-1-1,-2-2 0,4 0 0,-3-2 0,6 7-2,-5-1-1,0 1 2,-5 0 0,-3 2 1,3 0-2,-4 0 0,-3 0 0,-5 0 1,0 0 1,2 0-2,0 2 3,-2-2-3,0 9 4,-2-4 1,2 0-1,0-1 0,-2-2 0,2 1 0,0-3-1,0 2-2,0-2-5,0 0-10</inkml:trace>
  <inkml:trace contextRef="#ctx0" brushRef="#br0" timeOffset="1">-3363-1214 70,'0'0'5,"0"2"1,0 3-1,0-1 1,0 0 0,-5 8 1,1 1-1,-8-2 0,2 1-2,0-1 1,5-2-2,-2-2 0,3-3-1,-1 1 1,2-3-2,1 1 1,2-3-1,0 0-1,2 0 0,-2 0 1,3-3 0,6-1-1,3-3-1,3-7 0,-1 3 1,5-3 0,-2 3 0,3 0 1,4-1-2,-8 2 1,-1-2 0,4 6 1,-2-4-2,-8 6 2,-2-1-2,-2 3 2,-5 2 0,2 0-2,-2 0 2,0 5-1,-2-3 0,-3 4-1,5 2 2,-4-2-1,-8 3 0,-5 0 2,5 0-2,2 2 0,-2 1 0,0-1 0,5 0 0,-5 5 1,0 0 0,0 0 1,0 0-2,2-3 1,1 1 0,2-3 0,-1 0 0,1-1-1,5-4 0,-3-1 0,5-3 0,0 3 0,-2-3 2,2-2-2,2 0 1,-2-2-1,5 0 1,7-3-2,7-6 1,-7-3 0,7 0 0,3-2 1,2 3-2,2-3 1,-2 0 0,0 5 0,-5-1 0,-2 1-2,-8 4 3,1 5-1,-3-3 0,-7 3 0,5 2 0,-5 0 1,0 0-1,0 5 0,-2-5 0,-10 9 1,2 0 0,-2 0-2,3 2 0,-11 1 1,1 2 1,5 1-2,-3-1 1,1 2 1,4-5 1,0 0-1,0 0 0,0 1 0,2-3 1,5 0-1,0-3 0,0 4-1,1-6 0,4-2 0,0 0 1,0-2-2,2 0 1,-2 0 1,0 0 0,10 0-1,2-2-1,0-4 2,0-1-2,7-4 2,0-3-1,3 3-1,-3-3 2,2 1-1,-2 1 0,0 1 0,-2 2-1,-2 2 2,-6 3-2,-2-1 0,-2 5 1,-2 0 0,-3 2 1,0-2-2,0 3 1,-5 6 1,0 0 0,0 0-2,-4 2 2,-3 0-1,0 3-1,-2 0 2,4-1-2,-2 3 3,0-3 1,-2 1-1,2-1 3,-5 1-1,7-3-1,3-2-1,5 0 0,-1-2-2,-1-2 1,4-1 0,2 0 0,-2-4-1,0 0 0,5 0-1,2 0 2,-2-2-1,9-2 0,0-8 0,1 1 0,2 2-1,2-2-2,2 0 1,-2-1 0,3 3-1,-6 0 1,-3 5 1,-2-1-1,-1 1-1,-3 1-1,-2 1 0,-3 2 0,1 0 2,-3 0 1,-3 0-1,3 2 0,-2 1 1,-7 6 0,-1 0 1,0 0-1,1 0 2,-1 2-2,-2 0 2,0 0-1,0-1 0,5 1 2,-2-2-1,1-2 0,1 0 0,5-3-1,0 1 0,2-1 0,-3-1 0,3-3 0,0 0 2,3 0-2,-1 0 0,7-3 0,3-1 0,0-1 0,0-4 0,0 0 0,0-2 0,3 2-1,1-1 0,1 2-1,-3 3 0,-2 0 2,-3 1-1,-1 2-2,-3 2 0,-3 0 1,-2 0 2,0 0-1,0 2 0,-2 7 0,-1 0 0,-2 0 1,-6 2 0,-2 1-2,2-1 3,-3 3-1,1-3 1,-1 3 0,4-3 2,4-2 1,-4 2 1,2 0 1,2-3-1,-2 0-3,6-3 1,-1-5 1,3 2-1,0-2-2,0 0-1,0 0 2,5 0-2,7-5 1,3 3 0,-4-4-2,2-4 1,-2 4 0,3-1 0,-1-2 1,-2 2 0,-1 5-3,-2 2 0,-4-2 0,1 2 0,-3-3 1,1 3-1,-1 3-1,-2-3 2,0 9-1,0-3-3,-2 4 0,-1-4 1,-4 4 1,0-4 1,-3-2 0,3 3 1,0 0 0,2-3-1,3-2 2,-1 1 0,1-3 0,2 0-3,0 0 2,0 2-1,2-2 1,-2 0 0,3 0 0,9 0 0,-3-2-2,1-1 1,-1-1-1,-1 0-3,-3 2-2,-3 2 2,0 0 3,-2 0-1,3 0 1,-3 0 1,2 0 0,-2 4 2,0-4 0,0 2 0,0-2 0,2 2 1,-2-2-2,0 0-5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-1746 262 73,'0'0'6,"0"0"0,0 0 0,0 2 0,0-2-1,0 3 2,-2-3-1,2 4 0,0 3 0,0-3 1,0 1-1,0-3-1,-4 0 0,1 0-2,1-2 0,2 0-1,-3 0-2,3 0 1,0 0 0,0 0 1,3 0 0,-3 0 0,2-2 0,10-7-1,0-2 0,0 0 0,0 0 1,5-3-2,-3-2 0,3 0 0,0 2 0,2-2-1,-2 5 0,-3 0 3,3 2-2,-5 2 0,0-2 0,-5 2 0,-2 3 0,-3 0 0,-2 4 1,0-3 0,0 1 1,0 2 0,0 0-1,0 0 0,-2 2 0,2-2-1,-2 5 0,-8 4 2,0-2-2,-2 4 0,-2 0 0,2 0 1,0 0 0,2 3 1,-4 2 1,2-2-1,0-1 1,2-2-1,0 1-2,1-1 1,-1-4 1,8 0 0,-3 0-2,5-3 0,-2-2 1,0 0 0,2-2-1,0 0 0,0 0 0,0 0 0,0 0 1,0 0 0,0 0-1,4-2 0,-4 2 0,7-2 0,3-7 2,2-2-2,0-1 0,5-4-3,-5 1 0,7-4-1,3 1 0,2-2 0,-3 2 2,1-2-1,-1 4 0,-4 2-1,-5 6 0,0 1 1,-5 2 1,0 3 0,-4 0 1,-1 2 1,-2-2-1,-2 2 2,2 0-2,-5 6 0,-7-3 4,0 6 0,0 6 0,-2 3-1,0-2 0,-4 4 1,2-1 0,2-1 1,1 2-1,-6-2 0,5 0-1,2-2 2,-3 2-1,3-2 1,0-5-1,5 0-1,2-4 0,0-2-1,5-3-1,0 0 1,-2 0 0,2-2-1,0 0 0,0-4 0,2-1-1,8-2-1,7-8-1,0-1 0,2-4-2,0-3-1,5-2 0,0 2 0,0-1 2,0-6 0,0 6 2,-2 3 0,-3 6 0,-5 1 0,0 3-2,-4 2 2,-3 2 2,-2 0-1,0 3 0,-3 2 2,-2 2-2,0 0 0,0 0 2,-2 0 0,-1 0-1,-2 2 0,-4 9 0,-3 5 0,2 0 2,-4 1-1,0 1 2,-3 0 0,3 0-1,-3 3-1,0-1 0,3 1 0,-3-3 1,5 0 1,-5-2-1,5 0 1,0-3 0,3 0-1,1 1 1,-1-3-1,4-2 0,-2-5 1,2 1-2,5-2 1,0-3-2,0 0 0,0 0 1,0 0 1,2-3-2,6-4 0,6-6 0,3 0-1,0-3 0,2 0-2,3-2 0,-1-2-1,1-1-1,-1 1 1,1 2-2,-3 4 2,-5 3-2,-2-1 2,0 1 1,-5 7 2,-2-3-1,0 3 0,-5 4 1,2-3 0,-2-1 0,0 4 1,0 0 1,-5 4-2,3 1 1,-3 6 0,-7 0 0,0 1 1,0 1 0,-2 3 2,0 0 0,-1 2 1,1-2-1,2 0-1,-3-1 0,4 1-1,-2-2 1,2-3 1,3-2-2,4-2 0,-1-3 1,0 1-1,5-5 0,0 0-2,0 0 2,0 0-2,3-2 2,1 2 0,6-5-2,0-6 2,1-3-2,4 1-1,2-3-1,2-4 0,0 1-1,0-1 0,0 0 0,0 4 2,-2 0-1,0 2 0,-3 1 1,-2 0 0,0 3-1,0 6 1,-5 0 1,-2-3 0,-1 0-1,-1 5 2,-3 4 0,0-2-2,-3 2 2,1 10 0,-3-6 1,-7 3 0,1 5 2,-4-3 0,1 9 0,-3-2 1,3 3 0,-5-1 0,-3 1-1,5 3 1,-2-1-1,2-3-2,-2 3 2,3-5-1,1-2 0,3-3-1,3-3 0,2-4 0,-1-1-1,3-3 0,5 0 0,0-2 0,0 3 0,0-3 0,0 0 0,0 0 0,0 0 0,0 0 2,3-3-1,-3 3-1,0 0 1,2-9-2,10-2 1,3 0 0,1-1 0,-1-1-2,2-5 0,-1 0-2,3-5-2,3-2 0,-1-4-1,3 0 1,0-3 0,0 4 3,0-1-1,0 7 3,-3-1-1,-4 5 1,-2 2 1,-3 3-2,-3 2 1,-2 1-2,1 2-5,-6 5 0,1 1-3</inkml:trace>
  <inkml:trace contextRef="#ctx0" brushRef="#br1" timeOffset="1">-3007 686 70,'0'8'7,"0"0"-1,0 6 1,0 0 1,-3 4 1,1 4 0,-1-4 0,-4 4-1,0 1-2,0 2 0,0-3 0,0 4-3,-1-2 0,1-1 0,0-3-1,0-2 1,2 0-1,0 0-2,1-4 3,-1 4-1,0-7-1,3 1 0,-1-4 0,3-3 0,0-3-1,0 3 0,0-5 0,0 0 0,0 0-1,3-2 2,-3-5-1,2-7 0,5 1 0,0-1 0,0 3-1,1-5 2,-1-2-2,0 0 0,3-3-1,-3 1 0,0 0-1,3-5-1,-1 2 0,1 1 1,1-1 0,-1 1-1,-2 3 0,1 1 1,-2-2-1,-2 2 1,-3 7 1,3 0 1,0 4 0,-3-2-1,-2 5 2,0-3 0,3 7 0,-3-3 0,0 1 0,0 2 1,0-2 0,2 2-1,-2 0-1,0 0 2,0 0-3,0 0 2,0 2-2,0 0 2,0 10 0,-5-1 0,5 5 0,-7 4 0,0-2-1,2 5 4,-2-1 0,-1 5 1,2 3 0,-4-1-1,3 1-1,0-1 1,-1 0 2,1-2-3,3-2 1,-4 0 1,3-2-1,-1-1 0,1-6-1,2-2 0,1-1-1,2-3-1,0-6 1,0 0 0,0-4 0,0 0-1,0-2 0,0-4 0,5-12 0,4-1 0,3-4 0,0-2-1,0-2-1,0-4-2,3-3-1,-4 0-3,3-2 1,4-5 0,-7 3 1,4 6 1,1-1 0,-4 3 2,1-4 0,-4 7 2,3 0 1,0 7 0,-2 2 0,0 2-2,-3 4 2,-5 1 0,-2 4 1,0 1 1,0 1 0,2 3 1,-2 0-1,0 2-1,-2 0 0,2 0 0,0 2 0,0 0-1,0 9 0,-2 3 0,-3 0 0,3-1-1,-1-2 0,-7 10 1,6-1 1,-1 3 0,-2 4-2,-1 2 2,1 1-1,-2 1 2,1 3-1,-1-3 0,1 1 1,-1 0 2,2-5 0,0-2-1,-1-3 1,3-2-1,3-2-1,-1-6-1,3-1 0,0-2 0,0-7 0,3 0-1,-1 1 0,1-6 2,4 1-2,0-7 1,3-6-1,-1-3 1,3-3-2,1-4-1,-1 1-2,4-6-2,-1-4-3,2 0 1,0-4 1,-1 0 1,1 4 1,-3 0 1,3 2 1,-5 8 1,2 3 1,-2-2 0,-4 3 1,1 7-1,-2-1 2,-2 5-2,0 3 0,-3 1 1,3 3 0,-5 2 0,2-3 1,-2 3 0,-2 0-1,-1 5-1,3 0 2,0 5-2,-4 6 2,-3-4-2,2 6 0,-3 2 2,2 5 0,-2 0 2,1 2 0,0 5 2,0 1-1,2-1 0,-2 0 0,0-5 1,2 0 0,0-2 0,0-2 0,1-3-3,4-2 1,0-7-2,0 0 1,0-4-1,0 0 0,0-3 1,0-2-2,0-2 0,2 0 2,0 0-1,-2-2 0,2-9 1,1-3-1,9-1 0,0-3 0,0-5 0,-3 0-1,4-3-2,-2-6-3,1-4-4,0-3-2,0-4 3,3-1 0,-4 2 2,4 6 1,-3 5 1,-3 4 1,1 4 1,-3 8 1,-2 3 0,-3 3 1,1 0 0,-3 5 0,2-1 3,-2 3-1,0 0 0,-2 2-2,2 2 1,-3-2 0,3 7-2,-2 4 1,-1 0 1,1 3 0,-3-1-2,0 5 0,1 0 2,-1 3 0,0-1-1,3 2 0,-3 6 3,3-1 0,-1 2 2,1 1 1,2-6 0,-3 3 0,3-2 1,-2-3-2,2 1-2,0-4-1,0-4-1,0-1 0,0-3 0,0-2 0,2-4 1,-2-3 0,3-2-1,-1 0-1,3-2 2,2-7-1,0-2 0,0-8 0,1-1-1,1-5-2,-2-2-3,-2-5-3,2-4-2,1-4 0,-1-5 2,-3 1 2,4 6 1,-3 4 0,-1 0 3,4 12 0,-4 2 1,-4 6 0,3 3 0,-3 2-1,2 2 2,-2 5-1,3-1-1,-3 3-1,0 0 1,2 0 0,-2 0 2,-2 3 0,2 8-1,0-2 1,0 0-1,0 0 1,0 5-1,2-1 0,-2 3 4,0 2 2,0 0-1,0 7 1,0 2 0,0 2 2,2-2-1,-2 1 0,0-4 0,3 1-1,-3 0-1,0-7 2,0-2-3,0-3-1,0-4 0,0-2-1,2-2 0,1-5 1,1 0-1,1-3 0,2-1 0,1-7 0,-1-7 1,3-3-3,-3-6 0,-2 0-4,4-6-1,-2-4-2,3 3-2,-3-4 0,-2 2 3,2-3 1,-2 6 2,2 1 2,-4 7-1,3 3 1,-3 3 2,-1 8-1,3 0 1,-5 3 0,0 4 0,0 2 0,0 0 1,0 2-2,0 0 1,-2 0 0,2 4 0,0 8 0,0 1 0,-3 3 0,3 0 1,-2 2 3,2-2 0,0 4-1,0 1-1,0-3 1,2 5 0,-2-1 2,3-2-1,2 5 0,-3 0-1,1-3-2,-1-4 4,0 0-3,0-2 1,3-6-1,0 1 1,-2-7-1,-1 1 0,-2-3 0,0-2-1,3-2-1,1-7 0,-2-7 0,3-2 0,0-3-1,4-3-3,-6 1-4,2-4-1,0-5 0,1 1 1,-6-3 1,0 0 0,5 0 2,-5 2 1,0 7 0,3 5 2,-3 7 1,0 1 0,-3 8 1,3 0-1,0 1 2,-5 3-2,3 3 2,2 1-1,0 7-1,0 2 0,0 5 1,0 0 1,0 3 0,0-1-2,0 3 3,0 0-1,2-3 1,-2 3 1,0-3-1,3 0 1,-1 1 1,6-6 0,-3 6 1,-4-6 0,4-1 0,-5-3-2,0-2-1,0-2 0,3 0 0,-1-2 1,-2-5 1,3 0-1,-3 0 0,2-8-1,1 0 0,1-8-1,-2 0-2,1-4 0,2 2-4,2-3-2,-4-4-2,1 3 0,6 0 1,-5-1 2,-3 0 0,2 3 4,1 4-1,-2 2 2,-1 8-1,-2 1 1,0 3 0,0 2 0,3 0 0,-3 2-1,0 3 1,0 8 1,0-2-1,0 5 2,0-2-1,2 0 0,-2-3 0,0 2 2,0 1-2,0 0 0,4-1 1,-1-2 0,4 1 0,-4-1 2,2 0-1,-1-2 0,3-9-1,-2 5 0,0-5 2,2-3-1,0 1 0,-2-5-1,5 1 1,-3-6-1,-2 1-1,2-2-2,0-5-2,0 2 0,-2 0 1,0 2-1,0 3 1,-3 0 2,1 6 2,-3 3-1,0-1-1,0 3 2,0 5-1,0 0 0,0 1 2,-3 8 2,3 0-1,-2-1 1,2-2-2,0 1-2,-5-1 2,5-2 0,0 0 0,0 0-1,0-7-1,0 3 1,0-3-1,3-2 0,-3 0 0,4-2 0,1-3 0,2-6 0,3 2-2,0-2 1,-1 2 0,-1 0 2,-4 2-2,-1 3 0,-1 4 2,1-3 0,-1 3 1,-2 0 0,0 0 1,0 0 1,0 3-1,0 3 0,0 3 1,0-2 0,0-3-1,-2 1 0,2-2-3,0-1 0,0 0-4,0 0-6</inkml:trace>
  <inkml:trace contextRef="#ctx0" brushRef="#br2" timeOffset="2">-3160 2200 75,'-3'0'3,"-1"2"1,-1 2 0,-5 3 0,1 0-1,-1 2-1,-2 0 1,0 0 1,-5 4-1,5 5 1,-2-6 1,-3 1 0,2 0-2,1-1 0,-1 4-1,1-3-1,0 1 0,2-1 0,0 3 0,0-4 1,0-1-3,2 2 1,3-1 0,-2-3 0,1 0-1,2 0 1,1-5 2,5 1-1,0-5-1,0 2 0,0 0 0,0-2 0,0 0 0,0-2 0,0 2 0,2-2 0,1 2 0,-1-7 0,0-2 0,5 0 0,1 0 1,3-2-2,3 0 1,1-3 0,-3 2 0,3-3 0,1-1-2,-2 0 0,3-2-1,0-3-2,2-1 0,3 2 1,2 0 1,-2 0 0,-3-1 1,0 8 0,-2-1-2,-3 2 2,-2 4 0,-5 3 1,-2 0 1,-3 3 0,1 0 1,-3 2 0,0 2 1,0-2-2,0 0 1,-3 2 0,1 1 1,0 6-1,-8-5-1,1 3 1,-1 2-1,0 0 0,1 0 1,-3 3 0,0 1 1,0-2-1,2 3 1,-2 4 0,-2-5-1,2 3 1,-3-3-2,3 3 2,0 0-1,0 2 0,-2-4-2,4 0 2,-2-1-2,8-4 2,-1-2-2,0-2 1,0-1 1,5-4 0,0 0-1,2 2 0,-2-2 0,0 0 0,3 0 0,-3 0-1,7-2 2,5-7-1,-2-5 0,4 1 0,1-1 0,1-4 0,-1 0 0,4 0 0,3 0 0,-1 0 2,-2 2-1,3 0 0,-5 3-2,-1 2 1,-1 1 0,-3 2 0,-3 3 0,1 0 0,-3 1-2,-4 2 2,-1 2 0,0 0 1,-2-2-1,0 2 0,0 0 1,0 0-1,0 2 0,-2 2 1,-3 8 0,-7-1-1,0 2 0,3 1 0,-6 2 0,1 2 0,2-5 2,-2 0-2,2 8 1,0-5 0,2-3 0,3-1-1,2 1 0,0-6 0,3 0 0,0-3 0,2 1 0,0-1 0,0-4 0,0 0 2,0 0-3,0-2 1,4 0 0,-1-3 0,9-4 0,0-2-1,0 0 3,0-3-1,0-4 0,4 2-2,1-6-1,0 4 2,2 0 0,0 2-2,-2 2 1,-3 1-1,0 2 1,-1 1-2,-7 4 2,-1 1-1,-2 3 0,-1 2 1,-2 0 1,0 0-1,0 0 0,-2 2 2,-1 3-1,1 4 2,-5 2 0,0 1 0,-3-1 1,1 0 0,1 0-2,1 0 1,-2 5 0,-1-5-1,3 3 0,2-1-2,-2-1 2,2-1-2,0-4 1,3-1 1,0-1 0,2 0-1,0-1 0,0-2 0,0-2 0,0-2 0,0-2 0,2-3-1,10-4 2,0-3-1,0-2 0,2 0-1,1 0-1,-4 3 1,4 0 1,-3 1-1,-2 6 0,-1-3 0,1 2-1,-4 3 1,-1 1 0,-2 1-1,-1-1 2,1 3-1,-1 0 0,-2 0 1,3 3-1,-3-3 2,-3 0-2,1 11 0,2-2 1,-3-2 1,-7 4 0,4 0-1,-4 1 2,2-2 0,4 2 0,-1-5-1,3 0 0,-1-5-1,3 0 1,0 0 0,0 0-1,0-2 0,0 0-2,3-2-1,8-7 0,-1-4-1,4-3 0,-1 2 1,3-1-1,-4 4 1,5-1 1,-10 6 1,-2-1-1,2 4 0,-4 3 2,-3 0-1,0 3 0,0-3 1,0 2 0,0 5 2,0 0-1,-3 2-3,-2-5-3</inkml:trace>
  <inkml:trace contextRef="#ctx0" brushRef="#br2" timeOffset="3">-2600 2240 61,'0'0'2,"-3"0"0,-2 2 0,3 5 1,0 6-1,-5 1 0,2-3 1,-3 2-1,1 6-1,0-4 1,0 1 0,2 2-1,1 1 1,-4-6 1,1 1-1,3-3 1,1 0-2,1 1 1,-1-8-2,3 1 0,3-3 2,-3 3-2,2-5 0,1 0 1,6-7 0,1-4 0,1-3-1,1 0 0,0-4 0,0 2-1,-2-4-1,2 2 1,-3 6 1,1 1-1,-3 0 1,-2 2-1,-3 2 0,3 1 1,-3 1 1,-2 5 0,0 0-2,0 0 2,0 0-1,0 0-1,0 0 2,0 0-1,0 0-1,0 2 0,0 1 1,0 1 0,-2 2 1,2 4 0,0 1-1,-5-4 0,3 2 0,-1 2 0,1 1 0,-3-1 0,1 0 2,1 1-2,1 1 0,-1 3 1,-1-5 0,1 1 0,3-1-2,0-2 0,0-3 2,0 1-2,0-2 2,0-3-2,0-2 1,3 0 1,-3 0-2,2-2 2,0 0 0,3-5-1,2-6 0,0 1-1,1-2 2,-1-4-3,2 0-1,-1 0 0,1 0 0,1 0 1,-1 2 1,1 2-1,-3 6 0,-2 3 2,-3 0-1,1 5-1,-3 0 1,0 0 1,0 0 0,-3 0 0,3 5 0,0 4 1,-7 5 0,2-3-1,-2 5 2,2-3 0,0 1 1,1 2-1,-3 0 1,2 4 1,0 0 0,0 0-2,0-2 0,1 0 0,1-4-1,1 2 0,-1-3 0,1-4 0,2 1-1,0-4 0,0-1-1,0-3 2,2-2-1,-2 0 0,3-2 0,4-3 0,3-6 0,-3 0 0,0-3 0,0 0 0,0-4-2,3 0-1,0 0-3,-1-2 2,-2-2-1,3 1 2,2 6 0,-2 1 0,-6 0-1,4 3 0,-3 4 1,-3 3 1,-2 2-1,0-1 1</inkml:trace>
  <inkml:trace contextRef="#ctx0" brushRef="#br2" timeOffset="4">-2430 2405 63,'0'4'3,"0"1"-1,0 6 0,0 5 2,-3 0-1,-4-1 0,2-1 1,-2 2 0,5-3-1,-3 0 0,0-1 0,3-1-1,-1 0-1,3-3 0,0-2 0,0-4 0,0-2-1,0 3 0,0-3 0,5-3 2,-2 1-2,4-2 0,0-10 0,3 0 0,-3-2 0,3-2-3,2 0-1,-3-4-3,3 2 0,0 0 2,0 4 1,0 2 0</inkml:trace>
  <inkml:trace contextRef="#ctx0" brushRef="#br2" timeOffset="5">-2370 2510 74,'0'5'3,"0"2"1,-2 4 0,-1 0-2,1 3 2,-3 2-1,2-2 0,-1-6 0,1 0-2,3-4 1,-2 0-1,2 1 0,0-3 0,2-2-1,-2 0 0,0-2-1,7-5 2,3-7-2,0-1-1,-1-1-2,4-2-1,-4-3-2</inkml:trace>
  <inkml:trace contextRef="#ctx0" brushRef="#br2" timeOffset="6">-2286 2517 66,'-5'3'3,"5"3"2,-3 4-1,1-2-1,-2-1-1,1 2-1,1-2 0,2-2 0,0 1 1,0-6-2,2 3 0,1-3 1,-3 0-1,6-5 0,4-6 0,2 0 0,0-5-1,-5 0-3,5 0-2,0-2 1,-2-2 1,-6 4 1,1 3 1</inkml:trace>
  <inkml:trace contextRef="#ctx0" brushRef="#br2" timeOffset="7">-2208 2502 68,'0'0'4,"0"2"-1,-5 2-1,5-2 0,0 8 0,0-4 0,0-1-2,0-3 1,0 1 0,0-3 0,0 0 0,3 0-1,-1-5 0,6-6-1,1-3 0,3-4-1,0 0 0,-5 0-2</inkml:trace>
  <inkml:trace contextRef="#ctx0" brushRef="#br2" timeOffset="8">-2127 2477 65,'-2'0'3,"2"5"1,-2 1-1,2 1 0,0-3-2,0 1 0,0-1 1,0 1 0,0-5-1,2 0 0,-2 0-2,2-3 2,8-1-2,-3-10-1,5-3-2,0 1 0</inkml:trace>
  <inkml:trace contextRef="#ctx0" brushRef="#br2" timeOffset="9">-2009 2443 75,'0'0'3,"0"0"1,0 3 0,0 1-1,0 5-2,0-4 0,0-3 1,0 2-1,0-4 0,0 0-1,3 0 1,-1 0-4,-2-2-4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-2 174 79,'0'0'5,"0"-3"1,0 3-2,0 0 2,0-2-2,0 2-1,0-4-2,5 2 1,-5-3 0,2 0-1,8-1 0,-1-1 0,1 0 0,-3 0-1,0-2 0,3 0 0,-1 0 0,1 1 0,1-2 0,2-1 0,-2 2 2,2-2-3,-1 2 1,-3-3 0,1 6 1,-3-1 0,0 2-1,-2 1 0,0 2 0,-3-1 0,1 3 1,-3-2-2,0 2 1,0 0 0,0 0 1,0 0-2,0 0 1,0 0 0,-5 2 0,5 7 0,-3-2 0,-6 0 0,2 2 0,-1 0 0,1-2 0,0 0 0,-2 2 2,-1 0 1,0 0 0,3 2-2,0 0 1,-2 0 0,1-2-1,1 2 3,-2 1 2,-1-1-1,3-2-1,0 0 0,-1 0-2,3-2 0,1 0 0,4-5-1,0 0-1,-2 1 1,2-3-1,0 0 0,0 0 1,0 0 1,2 0-2,-2 0 0,2 0 0,8-3 0,2-5 1,0 0-1,-3 0 1,3-2-1,0 2 0,3-2 0,-4 1 1,4 0 0,-1 0-2,-2 0 0,0 3 2,0-1-2,0 2 1,-4 3 0,-1-2 0,0 2 0,-2-1 1,0 3-2,-5 0 1,0 0 0,0 0 0,0 0 0,-3 0 1,3 3-2,-2 5 1,-8 1 0,1 2 0,-4 1 0,1-1 0,0 0 0,-2 3 0,0 2 1,-1 0 0,3-3-2,-2-2 2,2 1-2,2-1 0,1 0-1,2-1 2,2-2-1,0 0 1,3-2 0,-1-1 0,3-5 0,0 0 0,0 0 0,0-3 0,3 3-1,9-2 2,-3-2-1,1 2 0,1-8 0,2-1 0,1 0 0,3 1 2,0 2-3,-1-4 1,6 3 0,-5 2 0,-5 1 1,2 1-2,-2 0 1,-2 3 0,-3 0 0,3 2-1,-8 0 1,-2 0 0,0 0 0,0 0 0,-5 2 0,5 3 0,-5 6 0,-6 1 0,-4-1 0,1 2 0,-1 1 0,1 2 0,-1-5 0,3 3 0,0 1-1,0-1 0,1-3 2,6-2 0,0-3-1,0 4 0,5-6 0,0 3 0,-3-5 0,3-2 0,0 0-1,0 0 2,3 0-2,-3-2-1,2-3 2,11-3 0,1-4-1,-2 6-1,2-4 0,-2 2 1,3-4-1,-1 6 1,1-3-1,-4 0 2,4 4 0,-3 3-1,-5-3 0,-2 3 0,4 0 2,-9 2-2,0 0 1,0 0 0,0 0 0,0 0 0,-2 4 0,2 1-2,-4 2 2,-6 2 0,0 2 0,3 0 0,-5 0 0,0 3 0,5-3 0,0 0 0,-1 1 0,4 1 0,-1-3 0,2-6 0,3 8 0,-2-6 0,-1-1-1,3-1 1,0-4 0,0 5 0,-2-5 0,2 0 0,0 2 0,2-2 0,-2 0 0,5 0 2,-2-4-2,9 1-1,0-8 1,-5 4 0,5 0 0,3-4 0,-4 6 1,3-1-1,-4 1 0,2-2-1,-2 2 2,-3 3-1,-4 0 0,-2 2 0,2 0 0,-3 0 0,0 2 0,0 0 0,0-2 0,0 5 0,-4 0 0,4 6-1,-5 1 1,0-1 0,-7 0 0,2 3 3,-1 2 0,-2 0-1,4 2 0,-3-5 1,2-2-1,3 1-1,2-4 0,3-3 0,-1 0-2,3-3 2,-2-2 0,2 0-1,0 0 0,0 0 0,0 0 0,2 0 0,3-2-1,2-1 0,8-1 1,-3-9-2,5-1 0,4 0 0,3 3 1,-5-2 0,3 3 0,-8 1-1,2 2-1,-3 5 1,-2 0 1,-6 0-1,-2 0-1,2 2 3,-5 0 0,-3 4-1,3 0 1,-5 6 0,-4 1 0,-6 0-1,4 3 2,-7-3-1,4 3-1,0 1 2,-2-1-1,3-1 0,4 3 0,-3 0 2,0-1 0,0-1 0,0-2-1,7-4 0,0 2 0,5-6 0,0-2-1,0 1-1,0-1 2,0-2-2,3 0-1,-1 0 1,12-2 0,1-7-1,2 2 2,2-2-2,0 0 1,0 0 1,-3 2 0,2 2-1,-4 3 2,-2 0-2,-5 2-1,-7 0 1,2 0 0,-2 0 0,0 0 0,0 0 1,0 2 0,0 5 0,-5 0 0,3-1 0,-10 4 0,2-2 1,1 4-2,-1-1 2,-1-2 1,-2 0-1,9-2 3,-6 2 0,-1 2 0,8-1-2,-7-4-1,3-1 1,3-3-1,1 3-1,3-3-1,0 0-2,0-2-2,0-2 0,5 2 0,9-2-1,3-8 1,-3-1-1,1 2 0,-4 0-1,4 0 3,-3 2 0,-3 3 2,-2-1 1,-2 1-1,-2 4 2,-1 0 0,-2 0 0,0 0 0,0 2 1,-7 2 0,-10 8-1,3-1 2,-6 0 0,6 1 2,-2 2 2,-3-1 2,6-2 2,-3 3-3,4-1-1,2-2-2,3 1-1,0-6-3,2 3-4,-2-6-5,4 1-7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-1278-15 67,'-5'0'1,"-2"2"1,-5 5 0,0 2-1,-5 9 1,-2 0 0,-2 2 1,1-2-2,-1 3 1,4-3-1,-2 0-1,5-5 2,-1-1-2,4-1 0,3-2 0,1-3 0,0-3 0,2-3 0,5 0 0,0 0 0,0 0 0,0 0 2,0-3-2,2 1 0,10-6 1,1-6 0,-2 3-2,1-2 2,3-3 0,-4 2-1,6-2 0,0 0 0,2 0 0,0 3 0,0-3 0,3 0 0,0 1 0,-1-1 0,-2 2 0,0 3 0,-2 0 0,-5 1-1,0 4 2,-5 2-1,0 1 0,-4 1 0,-3 0 0,0 2 2,0 0-1,0 0 1,0 0 0,0 0-1,-5 0 1,0 2-2,-5 7 0,-1 2 0,-2-2 0,2 2 2,-2 0-2,-1 1 0,-2 2 1,-1 4-1,0 0 1,-4 0 1,1 2-2,-1-2 1,-1-2 0,6 4 1,1-4-2,1 0 2,2-5-1,3 2 0,4-3 0,5-4-2,-3 1 2,3-7-1,0 0 0,3 0 0,-1-2 0,5-1 2,8-3-2,-1-4 0,3-5 0,2-3 0,2 3 0,3-8-1,5 5 0,-1-5-1,4 3 2,-1-3-2,-5 7 1,0-2 0,-1 2 0,-4 3 1,-4 1 0,-3 4 0,-4 1 0,-3 2 0,-2 3 1,-3 2 0,-2 0-1,0 2 0,-2-2 0,-3 2 0,1 8-1,-9 1 2,1 2-1,-2-1 0,2-1 0,-5 5 0,0-1 0,3 1 0,-3-2 0,3 2 2,0 0-2,1-3 0,2 1-1,1-3 1,5 1 1,0-8-1,5 0 1,0-2-1,0 3 1,0-3 0,3-2-2,-1-4 0,10-1 2,0-1-2,5-8 2,0-2 0,2 0-2,2-4 0,1 0 1,0 4 0,2 0 0,-5 2-2,-2 3 2,-3 2-1,-2 2 0,0 5 0,-10 0-1,1-1 1,-1 3 0,-2 0 2,0 3-2,0-1 0,-5 5 2,-6 7-2,-2-1 1,-1 0 1,2-1 1,0-1 1,0 3 0,0-3-1,5-2 0,-3 0 1,5 0-1,3-2-1,0 0 0,2-2 0,0-5 0,0 0-1,2-3 0,-2 3 2,5-5-1,7 3-1,0-9 0,2 2 1,1 0-2,4 0-1,-5 0 2,0 0 0,-1 2 0,-2 0 0,-3 3 0,1-1-1,-4 5 0,-3 0-2,1 0 2,-3 0 0,0 0 0,0 2 1,0 5 0,0-3 0,-3 6 1,-7-4-3,4 1 2,1 2 1,0-2-1,0 2 1,1-4 0,-1-1-2,2-1 0,1 1 1,2 0 1,0-1-2,0-1 1,2-2 1,3 0-2,-5 0 1,7-5 1,0 3-2,6-4 1,-2-4 0,1 2-3,3-4-3,-1 1-5</inkml:trace>
  <inkml:trace contextRef="#ctx0" brushRef="#br0" timeOffset="1">-491-29 60,'0'0'0,"3"0"2,-1 2 1,-2-2-1,0 3 1,-5 6 1,5 0-1,-2 0 0,-5 2 1,0-2-1,-1 0-1,2 5 1,-2-3-1,3 1 1,-4-1-1,2 2-1,0-1 0,0-1 1,-1-4 1,6 4-1,2-6-2,-3-3-1,3 2 3,0-2-1,0-2 0,0 0 0,0 0-2,0-4 1,3-2 1,9-4 0,0 2-1,-2-4 0,-1 1-1,6 0 2,-1-3-1,0 0-1,1 0 0,1 3 2,-2 0 0,-4 2-1,2 0-1,-5 2 2,2 5-1,-6-3 0,7 5-1,-8-2 0,0 2 2,-2 0 0,0 0-1,0 0-1,0 0 2,-2 2-1,0-2 0,-3 2 0,-3 8 2,-1 1-2,-1 2 0,1-1 1,-3 2 0,0 1 0,0 4-1,0 1 2,0-2 0,-2 0 0,2 0-1,5-2 1,-1-6-3,4-2 2,2-2 0,-1 1-1,3-2 0,0-3 0,0-2 2,0 0-1,3 0 0,-3 0 0,6-9-2,9-10 2,-1 6-1,0-2 0,5-1-1,1-2-5,3-5-1,1 0 1,1 3-1,3 0 3,-1 2-2,-8 2 3,-2 4 1,0 4 2,-7 1-2,-3 2 0,0 1 3,0 2-2,-5-1 2,1 1-1,-3 0-1,-3 2 2,3 0-2,-7 2 2,0 0-1,0 3 2,2 1-2,-7 4 1,3-2 1,-6 4 1,-2 2 2,3 1 1,-1 1 0,1 0-1,-1-3 2,-1 6-1,1-4-1,3 1 0,-2 2-2,2 0 0,3-2 0,-1-2-1,2-3-1,2 1 1,3-4-1,1-3 1,2-3-2,0 3 2,0-1-2,0-4 1,0 0 0,0-2 0,5-5-1,11-6 0,1 1 0,-2-4 0,4-4 0,4 2-1,1 0-2,1-2-1,-1-1 0,0 5 1,0 5 1,-3-2 0,-4 1 1,-3 3 0,-2 5-1,-7 1 1,0 1-1,-3 2 1,1 0-1,-3 2 0,-5 1 1,0 1 2,-2 7-2,-5 1 3,-5 2 0,5 2 2,-7 2 0,-2 2 1,4 4 0,-3-1-1,1 0 0,2 2 1,5-3-2,-2-2 2,2-1-2,0-4-1,2-3 1,5-1-1,0-2-1,5-2 0,0-2 0,0-1 0,0-4-1,3 0 0,-3 0 0,5-6 0,9 1 0,1-9 2,6-4-5,3-2 0,0-7-3,5 4-2,0-5-1,2-1 1,-4 4 2,-1 8 0,-2-4 3,-3 10 1,-6 0-1,-4 1 1,-1 4 0,-3 1 1,-5 3 0,-2 2 0,0 0 1,0 2 0,0-2 1,-4 7 1,-8 5 1,-2 3 1,-1-1 2,-2 4-2,-2 4 1,-2 3 1,2 0-2,0 0-1,-1 2 0,1-2 0,0 0 3,0-5-1,4 1-2,3-6 0,0-1-1,5-3-2,0-2 1,2-3 0,3-3 0,2-1 0,2-2-1,-2 0 2,5-5-2,2 1 0,8-5 0,9-4-3,0-5 0,-3-2-2,1 2-1,2-3-2,0 1 0,-3-1-1,3 3 2,-3 0 3,-1 4 0,-8 5 1,-1 0-1,-3 2 0,-3 7 1,-3 0-1,-2 0 3,0 0 0,0 5 0,-2 6 0,-3 3 2,-9 0 3,1 4 2,-1 5 0,0-3 1,-3 0-2,0 5 0,1-2-1,-1-1 0,3-2 0,2-4 0,0-2 1,2-1 0,1-4-2,6-2 0,1-2-1,2-3-1,0-2 1,5-2 0,2-3-1,5-2-1,4-7-3,6-1-3,-1-1 1,3 0 0,-2 3 0,-3-1 0,-2 3 1,-6 2-2,-1 3-1,-2 3-2,-6 3 0,0-2-3</inkml:trace>
  <inkml:trace contextRef="#ctx0" brushRef="#br0" timeOffset="2">-291 21 75,'5'0'4,"2"-4"1,5-8-1,4 1 0,-1 0-2,6-1 1,-2 1-1,1-2-1,1 1 0,-2 1-1,0 2 1,-4 0 0,-1 0-2,-4 5 2,-1-1-2,-2 0 2,-2 5-1,-2 0-1,-1 0 0,0 0 1,-2 0 1,0-2 0,0 2-2,0 0 2,0 0-2,-2 0 0,2 0 1,-2 2 0,-6 8 1,1-1 0,-2 2-2,-1-2 2,1 2-2,-1-2-1,0 2 3,1 1 1,1-4 1,4-1-2,-1 0 0,3-3 1,-1-1 0,3-3-1,0 2 1,0-2 0,0 0 0,3-2-1,2-1 0,1 1 0,7-9 1,1 2-2,-2-2 0,5-3 0,-1 3 0,1 0 0,-2 0-1,-1-1-2,0-1 0,-2 2 1,0-1-1,0 3 1,-3 0 1,-4 2 0,0 5 0,0 2 0,-3 0 1,-2-2-2,0 2 2,0 0 0,0 0 0,-2 4 0,-3 7 0,-7 1 0,3-1 0,-1 0 0,3-1 3,0 1 1,-1-2-1,1 0-2,3-2 1,1-1 1,1-1-1,2-3 0,0 0-1,0 1 0,0-3 1,2 0 0,1-3-1,1 3-1,8-2 1,0-7-2,0-2 1,0 2 0,0 2 1,-2 0 0,2 1-2,-3-1 0,-1 2 1,-4 3-2,-1 0-3,-3 0-2,0 2-5</inkml:trace>
  <inkml:trace contextRef="#ctx0" brushRef="#br0" timeOffset="3">-718 152 62,'0'5'0,"-2"-1"0,2 3 0,0-7 1,-2 9 0,2-3 1,-5-1-1,2 2 0,1-3 0,2-4-2,0 2 2,0-2-2</inkml:trace>
  <inkml:trace contextRef="#ctx0" brushRef="#br1" timeOffset="4">-2890 39 57,'0'0'2,"0"-2"-1,3 2 0,-3 0 0,0 0-2,0 0 3,2 0-2,-2 0 0,0 0 0,2-2 0,3 2 0,2-3 1,-4 3-1,4-4 1,-3-3-1,6 3 0,-3-1 1,1 0-3,1 1 2,-4 4 0,5-2 0,-6 2 0,-1-2 0,4-3 0,-7 2 1,0 1-1,5 2 1,-5 0-2,0 0 1,0 0-2,2-2 2,1 2 1,-3 0-1,0 0 0,0 0 0,-3 0 0,3 0 1,0 4-1,0 8 1,-5-3 0,-2 2-1,2-4 0,-2 2 0,0-2 0,2 0 0,-2-1-1,2-1 2,3 0-1,-1 1-1,3-4 2,0 3-2,-2 0 0,2-3 2,0 0 0,0-2-1,0 0-1,0 0 2,2 2-1,1-4 0,-1 0 0,1 2 0,6-4 0,1 1-1,-1-6 0,3-2-1,-4 2 1,4 2 0,0 0 2,0 0-1,-3 5-1,-2-3 2,1 1-2,1 2 0,-2 2 2,-7-2 0,3 2-2,-1 0 0,-2 0 2,0 0-2,0 0 1,0 0 1,-2 0 0,-3 2-1,-2 7 0,-5 0 0,7 0-1,-2 0 0,2-5 1,-2 3 0,2 0 0,3-3 0,-3 1 1,3 0 0,-3-3-2</inkml:trace>
  <inkml:trace contextRef="#ctx0" brushRef="#br1" timeOffset="5">-2614 224 63,'-5'5'3,"0"2"1,-7 6 2,0 3-2,-2-2-1,0-1 0,-1 1-1,3-3 1,2 0-1,1-3-1,7-4 0,-1 0-1,-2 1 0,5-3 1,0 1 0,0-3-1,0 0 0,-2 0 0,2 0 0,2 0 0,1-3-1,2 1 2,4-3-1,6-8-1,1-3 0,1 0 2,4 3 0,-1-5 1,-1-5-2,0 5 0,2 2 0,-1 0 0,-1-2 1,-3 4-1,-1 3 0,-3 0 0,-5 7 0,-2-1 0,0 5 1,-3-2 3,-2 2 1,0 2 0,0-2 0,0 0 0,-2 11 0,-8-2-2,-2 4 0,0 1-1,-2 0-2,-1 1 1,-1 4 0,-1-1-1,0 0 2,-2 0 0,-3 0 0,3 3 0,3-5 3,-3-1-1,2-2-1,2 3-1,4-4 1,-4-4-2,10 2-2,-2-6 2,2-2 1,0 0-1,5 1-2,0-3 1,0 0 0,3 0 1,-3 0-1,5-5 1,9-6 0,3 0-2,0-1 2,-1-1-3,3-2 2,5-1-1,0-5 1,-2 3 1,2 0-1,-3 0 0,1 2 0,-3 0 0,-2 5 1,-3-1-1,-2 1 1,-3 4-2,1 2 1,-5 3 1,-3-4-2,-2 6 1,0 0 0,0 2 0,0 0 0,0 2 0,-5 8 0,-4 2 1,-3 2-2,-3 2 1,1 2 0,-3-2 1,1 3-3,1-3 2,1-2 0,0 2 0,-1 0 1,3 0 1,1 0 0,-2-5 0,6-2-1,3-1-1,-1-4 0,2 1-1,3-5 2,0-2-1,0 0 0,3 0 0,-1 0-1,10-2 0,-2-3 2,1-1-2,6-6 1,0 1 0,2 0 0,0-1 0,-2 4 0,-3-2 0,1 2-3,-3 1 2,-1-2-1,-1 5-1,-3 1 2,-2-1-1,-2 1 0,-1 3 1,0 0 1,-2 0-2,0 0 1,0 3 0,-2 8 0,-8 0 2,1-2 0,-3 5-2,0-1 2,0 0-1,0 1-1,0-2 0,2-1 2,3-2 0,0-3-2,2-1 0,3-3 1,2 1 0,0-3 0,0 0 0,0 0 0,0-3 0,2 3 0,8-4-2,2-5 2,0-3-1,0 1 1,0 0-1,0-1 2,-3 4-1,1-2 0,-1 2-1,1 3 0,-3-2 2,-2 1 0,0 1-2,0 3 0,-3 2 2,-2 0 0,0 0-2,0 0 0,-2 0 1,2 2 0,0 9 0,-10 1 1,0-2-3,3 2 2,-2-3 0,4 0 0,-3 0-1,2-2 1,3-3 0,3 1-4,0-5-5,0 0-8</inkml:trace>
  <inkml:trace contextRef="#ctx0" brushRef="#br1" timeOffset="6">-2667 238 57,'0'0'0</inkml:trace>
  <inkml:trace contextRef="#ctx0" brushRef="#br1" timeOffset="7">-2521 77 63,'0'0'4,"0"0"-1,0 0-2,0 3 1,-5-3-1,3 2 0,-8 7 0,1 0 0,1-2 1,-4 5-2,5-1 1,-2-2-1,-1-1 0,3 2 0,-2-2 0,1 2 0,1 0 1,0-2-2,2-2 2,0 1-2,0 0 2,5-7 0,0 3-1,0 1-1,0 0 2,0-4-1,0 0-1,3 0-1,4-2 2,7-9 1,1-1-1,-1 1 0,5-7 0,-2 5-2,0-3 2,-3 5 0,0 2 0,-2 4 0,-2-2 0,-3 7 0,-2 0 0,-3-2-2,1 0 3,-3 0-2,0 2 0,0 2 2,-3 2-2,3 1 1,0 6 0,-7-4 1,2 4 0,1-2-2,-1 2 2,-2 1-1,2-4 0,0 2-1,3-6 2,-1-2-2,1 3 2,2-3-1,0 0 0,0 1 0,2-3 0,1 0 0,9-5 0,0 3 0,2-9 2,0 1-2,1 2 0,4-4 0,-2 6 0,-1-4 1,-1 2 0,-3 3 0,-2 5-1,-3 0 0,-2 0 0,-1-4 2,1 1-3,-5 3-3</inkml:trace>
  <inkml:trace contextRef="#ctx0" brushRef="#br1" timeOffset="8">-2971 475 63,'0'0'1,"2"0"1,-2-2 0,2 2 1,-2-3-1,8-5 1,2 1 1,-1-2 1,3-1 0,2-1-2,0 0 0,1-3-1,-1-1-1,5 1 1,1-1 0,4-1-2,-3-2 1,1 2-1,-5 2 0,2 3 0,-7 2 1,2 0-1,-2 2 1,-5 5-2,-2-3 1,-5 5 3,3 0 0,-3 0 1,0 0 1,-3 0-3,3 5 1,-7 4 0,-5 0 0,2-2-2,3 2 1,0 2-2,0-2 1,-3 3 1,1-1 0,4-2-2,-5 2 1,1-2 0,4 0 0,-2-2 1,-3 2-1,10-2-1,-5-1 1,0 1-2,-2 0 1,2-3 0,1 1 0,4-1 1,-3-1-2,1-1 1,2 0 1,0-2 0,2 0-1,-2 0 0,3 0 0,-3 0 0,7 0 0,2-2 0,-4-10 0,5 1 0,2 0 0,2-3-1,3 3 0,5 0 2,-6-2 0,1-1-1,0 1-1,0 1 2,-3 1-1,-2 6 0,-3 1-1,-4-1 0,-2 5 1,-1 0 1,1 3 0,-3 1-2,0 0 2,-5 8-2,-5-1 2,-2 0-1,0 5 0,-2-2 0,-5-1-1,7 3 0,0-1 2,-2-1 0,4 0-1,-2 0 0,2-1-1,5-2 0,-2 1 2,3-1 0,-4-2-2,6 0 2,-3-4-2,3-1 0,-1 0 1,3-1 1,3-3-2,-3 0 1,2 0 1,-2-3 0,10 1-2,2-4 0,5-8 1,-1 0 0,3 1-2,-2-1 3,0 1-1,2 1 0,-2 1 0,-1 0 0,-1 1 0,-3 4 0,-3 2-1,-2-1 0,-2 3-1,-2-1 0,-3 3 2,0 0 0,0 0 0,-3 3 0,3 4-1,-5 3 0,-6 2 0,-2-1 2,2 0-2,-1 1 1,0 4 0,2-3 1,-4 1-2,4-1 2,-2-1-2,5-3 1,3-2 1,-1-3-2,2 1-1,1-3 3,2-2-1,0 0 0,0 0 0,0 0 0,5-2 0,4-3 0,8-6-1,2 0 1,-2-1-1,-1 1 1,3 0 0,-2 1-1,-2 2 2,-3 3-1,-3 0-2,-2 1 0,-4 4-2,1-2 0,1 0 1,-5 2 1,0 0 2,0 2-2,0-2 2,-2 2 0,2 7-1,-3-2 3,-4-1-1,3-1 1,-1 0 0,2-3-1,1 2 0,2-2-2,0-2 1,0 0 1,0 3 0,2-3-1,1 0 0,-1-3-1,8 1-2,2-2-8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-4354-1469 63,'2'0'1,"-2"-3"1,5 3 1,5 0 1,-3-7 0,0 1-1,3 1 0,-3 1 0,-3-1-1,4 3-1,-3 0 1,-1 0-1,-2 2 1,-2-3-2,0 3 0,3 0 0,-3 0 0,2 0 1,-2 0 0,0 3 1,0-3-1,0 0 0,0 6 0,-5 1 0,5 0-1,-6-3 0,-4 3-1,5 4 0,-2-4 2,0 2 0,-1 0-1,4-2 0,-3 0 0,4-3-1,1 3 2,-3-3-1,3 3 0,-3-2 0,5-3 0,0-2 0,0 0 0,0 0 0,2 0 0,8 0 2,0-5-2,-1 3 1,1-5 0,1-1 0,-1 1-1,-1 0 0,1 3 0,-2-1 0,1 0-1,-2 3 0,-2 2 1,-1 0 0,-4 0 0,0 0 0,0 0 0,0 0 1,0 0-2,0 0 1,-2 0 0,2 5 0,0-3 0,-7 7 0,2-2 0,0-3 1,0 3-2,1-1 1,-1 1 0,-2-2 0,2-1 1,3-2-3,0 1 3,-1 1 0,1 1-2,2-5 2,0 0-2,0 2 1,0-2 1,0 0 0,2 0-1,5-2-1,3 0 2,1-3-1,2-2 0,1 1 0,-2-4 0,0 4 0,0 2 0,0-1-1,-5 3 0,-2-1 2,-3 3-2,-2 0 2,0 0 0,0 5-2,0-5 2,0 7-1,0 1 0,-2-1 0,-8 0 0,1 2 0,2-2 0,-1 2 2,1-2-1,0-1 0,2 1-2,3 0 1,-3 0 3,2-5 0,1 3 0,2-3-1,0 0-1,0-2-1,0 2 2,2-2-1,-2 0 0,8 0 0,2-2-1,-1 0 2,3-3-2,0-4 0,-2 5 0,2-1 0,0 0 0,0 3 0,-3-2 0,-1 2 0,-4 2 0,1 0-1,-3 0 1,1 2 0,-3 0 0,0 0 0,0 5 0,-3 0 0,-4 0 0,0-3-1,0 3 1,0 0 0,2 0 0,-2-3 0,4 3-1,1-2 3,-1-3 1,1 2-1,0 1-1,2 0 0,0-5 0,0 0 0,0 0-1,0 0 0,2 0 0,-2 0 0,2 0 0,8 0 0,0 0 2,-1 0-1,3-3 0,-2 1 1,0-1-1,-1-1-1,-2 2 1,-2 2 0,3 0-2,-4 0 2,-2 0 0,1 0-2,-3 2 0,0-2 2,0 0 0,0 7-1,0 0 0,-3 2-1,1-7 0,-1 5 1,-1-3 1,-1 3 0,3 2 1,-1-5-2,1-1 0,2 4 0,-3-5 0,3 2 0,0-4 1,0 3 0,0-1 0,3-2-2,-1 2 2,3-2-1,-2-2-1,11 0 0,-2-1 2,2 1 0,0-4-2,1-4 0,-1 4 2,-2-1 0,0 2-1,0 3-1,-5 2 2,3 0-2,-6 2-1,-4-2 1,3 0 1,-1 2 0,-2 1 0,0 1-1,-2 3 1,-8 0 0,3 0-1,0-3 0,0 3 2,0 4 0,-1-2-1,3-2 0,3-1-1,0-1 2,-3 0-2,3-3 2,2 0-1,0 0 0,0-2-1,0 0 2,0 0-1,2 0 0,1-4-1,6 2 0,1-5 2,-1-2-2,1 2-1,2-2 3,0 3-1,-1 1 1,-1 0 0,0-1-3,-3 1 1,0 5-3,-2 0 1,-3 0 1,1 3 1,-3-3-1,0 4 1,0 0 2,-3 3-2,1 4 1,-1 1 0,-1-6 1,-1 3 0,-2 2 2,2-4 0,-2 4 6,-1 1 0,2-3-2,3 0-2,3-2-1,3-3-2,-3-4 0,2 0 0,-2 0-1,12 0 0,2-4 0,0 0 0,3-1-1,-2-2 0,4 0 0,-3-2 0,6 7-2,-5-1-1,0 1 2,-5 0 0,-3 2 1,3 0-2,-4 0 0,-3 0 0,-5 0 1,0 0 1,2 0-2,0 2 3,-2-2-3,0 9 4,-2-4 1,2 0-1,0-1 0,-2-2 0,2 1 0,0-3-1,0 2-2,0-2-5,0 0-10</inkml:trace>
  <inkml:trace contextRef="#ctx0" brushRef="#br0" timeOffset="1">-3363-1214 70,'0'0'5,"0"2"1,0 3-1,0-1 1,0 0 0,-5 8 1,1 1-1,-8-2 0,2 1-2,0-1 1,5-2-2,-2-2 0,3-3-1,-1 1 1,2-3-2,1 1 1,2-3-1,0 0-1,2 0 0,-2 0 1,3-3 0,6-1-1,3-3-1,3-7 0,-1 3 1,5-3 0,-2 3 0,3 0 1,4-1-2,-8 2 1,-1-2 0,4 6 1,-2-4-2,-8 6 2,-2-1-2,-2 3 2,-5 2 0,2 0-2,-2 0 2,0 5-1,-2-3 0,-3 4-1,5 2 2,-4-2-1,-8 3 0,-5 0 2,5 0-2,2 2 0,-2 1 0,0-1 0,5 0 0,-5 5 1,0 0 0,0 0 1,0 0-2,2-3 1,1 1 0,2-3 0,-1 0 0,1-1-1,5-4 0,-3-1 0,5-3 0,0 3 0,-2-3 2,2-2-2,2 0 1,-2-2-1,5 0 1,7-3-2,7-6 1,-7-3 0,7 0 0,3-2 1,2 3-2,2-3 1,-2 0 0,0 5 0,-5-1 0,-2 1-2,-8 4 3,1 5-1,-3-3 0,-7 3 0,5 2 0,-5 0 1,0 0-1,0 5 0,-2-5 0,-10 9 1,2 0 0,-2 0-2,3 2 0,-11 1 1,1 2 1,5 1-2,-3-1 1,1 2 1,4-5 1,0 0-1,0 0 0,0 1 0,2-3 1,5 0-1,0-3 0,0 4-1,1-6 0,4-2 0,0 0 1,0-2-2,2 0 1,-2 0 1,0 0 0,10 0-1,2-2-1,0-4 2,0-1-2,7-4 2,0-3-1,3 3-1,-3-3 2,2 1-1,-2 1 0,0 1 0,-2 2-1,-2 2 2,-6 3-2,-2-1 0,-2 5 1,-2 0 0,-3 2 1,0-2-2,0 3 1,-5 6 1,0 0 0,0 0-2,-4 2 2,-3 0-1,0 3-1,-2 0 2,4-1-2,-2 3 3,0-3 1,-2 1-1,2-1 3,-5 1-1,7-3-1,3-2-1,5 0 0,-1-2-2,-1-2 1,4-1 0,2 0 0,-2-4-1,0 0 0,5 0-1,2 0 2,-2-2-1,9-2 0,0-8 0,1 1 0,2 2-1,2-2-2,2 0 1,-2-1 0,3 3-1,-6 0 1,-3 5 1,-2-1-1,-1 1-1,-3 1-1,-2 1 0,-3 2 0,1 0 2,-3 0 1,-3 0-1,3 2 0,-2 1 1,-7 6 0,-1 0 1,0 0-1,1 0 2,-1 2-2,-2 0 2,0 0-1,0-1 0,5 1 2,-2-2-1,1-2 0,1 0 0,5-3-1,0 1 0,2-1 0,-3-1 0,3-3 0,0 0 2,3 0-2,-1 0 0,7-3 0,3-1 0,0-1 0,0-4 0,0 0 0,0-2 0,3 2-1,1-1 0,1 2-1,-3 3 0,-2 0 2,-3 1-1,-1 2-2,-3 2 0,-3 0 1,-2 0 2,0 0-1,0 2 0,-2 7 0,-1 0 0,-2 0 1,-6 2 0,-2 1-2,2-1 3,-3 3-1,1-3 1,-1 3 0,4-3 2,4-2 1,-4 2 1,2 0 1,2-3-1,-2 0-3,6-3 1,-1-5 1,3 2-1,0-2-2,0 0-1,0 0 2,5 0-2,7-5 1,3 3 0,-4-4-2,2-4 1,-2 4 0,3-1 0,-1-2 1,-2 2 0,-1 5-3,-2 2 0,-4-2 0,1 2 0,-3-3 1,1 3-1,-1 3-1,-2-3 2,0 9-1,0-3-3,-2 4 0,-1-4 1,-4 4 1,0-4 1,-3-2 0,3 3 1,0 0 0,2-3-1,3-2 2,-1 1 0,1-3 0,2 0-3,0 0 2,0 2-1,2-2 1,-2 0 0,3 0 0,9 0 0,-3-2-2,1-1 1,-1-1-1,-1 0-3,-3 2-2,-3 2 2,0 0 3,-2 0-1,3 0 1,-3 0 1,2 0 0,-2 4 2,0-4 0,0 2 0,0-2 0,2 2 1,-2-2-2,0 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-1746 262 73,'0'0'6,"0"0"0,0 0 0,0 2 0,0-2-1,0 3 2,-2-3-1,2 4 0,0 3 0,0-3 1,0 1-1,0-3-1,-4 0 0,1 0-2,1-2 0,2 0-1,-3 0-2,3 0 1,0 0 0,0 0 1,3 0 0,-3 0 0,2-2 0,10-7-1,0-2 0,0 0 0,0 0 1,5-3-2,-3-2 0,3 0 0,0 2 0,2-2-1,-2 5 0,-3 0 3,3 2-2,-5 2 0,0-2 0,-5 2 0,-2 3 0,-3 0 0,-2 4 1,0-3 0,0 1 1,0 2 0,0 0-1,0 0 0,-2 2 0,2-2-1,-2 5 0,-8 4 2,0-2-2,-2 4 0,-2 0 0,2 0 1,0 0 0,2 3 1,-4 2 1,2-2-1,0-1 1,2-2-1,0 1-2,1-1 1,-1-4 1,8 0 0,-3 0-2,5-3 0,-2-2 1,0 0 0,2-2-1,0 0 0,0 0 0,0 0 0,0 0 1,0 0 0,0 0-1,4-2 0,-4 2 0,7-2 0,3-7 2,2-2-2,0-1 0,5-4-3,-5 1 0,7-4-1,3 1 0,2-2 0,-3 2 2,1-2-1,-1 4 0,-4 2-1,-5 6 0,0 1 1,-5 2 1,0 3 0,-4 0 1,-1 2 1,-2-2-1,-2 2 2,2 0-2,-5 6 0,-7-3 4,0 6 0,0 6 0,-2 3-1,0-2 0,-4 4 1,2-1 0,2-1 1,1 2-1,-6-2 0,5 0-1,2-2 2,-3 2-1,3-2 1,0-5-1,5 0-1,2-4 0,0-2-1,5-3-1,0 0 1,-2 0 0,2-2-1,0 0 0,0-4 0,2-1-1,8-2-1,7-8-1,0-1 0,2-4-2,0-3-1,5-2 0,0 2 0,0-1 2,0-6 0,0 6 2,-2 3 0,-3 6 0,-5 1 0,0 3-2,-4 2 2,-3 2 2,-2 0-1,0 3 0,-3 2 2,-2 2-2,0 0 0,0 0 2,-2 0 0,-1 0-1,-2 2 0,-4 9 0,-3 5 0,2 0 2,-4 1-1,0 1 2,-3 0 0,3 0-1,-3 3-1,0-1 0,3 1 0,-3-3 1,5 0 1,-5-2-1,5 0 1,0-3 0,3 0-1,1 1 1,-1-3-1,4-2 0,-2-5 1,2 1-2,5-2 1,0-3-2,0 0 0,0 0 1,0 0 1,2-3-2,6-4 0,6-6 0,3 0-1,0-3 0,2 0-2,3-2 0,-1-2-1,1-1-1,-1 1 1,1 2-2,-3 4 2,-5 3-2,-2-1 2,0 1 1,-5 7 2,-2-3-1,0 3 0,-5 4 1,2-3 0,-2-1 0,0 4 1,0 0 1,-5 4-2,3 1 1,-3 6 0,-7 0 0,0 1 1,0 1 0,-2 3 2,0 0 0,-1 2 1,1-2-1,2 0-1,-3-1 0,4 1-1,-2-2 1,2-3 1,3-2-2,4-2 0,-1-3 1,0 1-1,5-5 0,0 0-2,0 0 2,0 0-2,3-2 2,1 2 0,6-5-2,0-6 2,1-3-2,4 1-1,2-3-1,2-4 0,0 1-1,0-1 0,0 0 0,0 4 2,-2 0-1,0 2 0,-3 1 1,-2 0 0,0 3-1,0 6 1,-5 0 1,-2-3 0,-1 0-1,-1 5 2,-3 4 0,0-2-2,-3 2 2,1 10 0,-3-6 1,-7 3 0,1 5 2,-4-3 0,1 9 0,-3-2 1,3 3 0,-5-1 0,-3 1-1,5 3 1,-2-1-1,2-3-2,-2 3 2,3-5-1,1-2 0,3-3-1,3-3 0,2-4 0,-1-1-1,3-3 0,5 0 0,0-2 0,0 3 0,0-3 0,0 0 0,0 0 0,0 0 0,0 0 2,3-3-1,-3 3-1,0 0 1,2-9-2,10-2 1,3 0 0,1-1 0,-1-1-2,2-5 0,-1 0-2,3-5-2,3-2 0,-1-4-1,3 0 1,0-3 0,0 4 3,0-1-1,0 7 3,-3-1-1,-4 5 1,-2 2 1,-3 3-2,-3 2 1,-2 1-2,1 2-5,-6 5 0,1 1-3</inkml:trace>
  <inkml:trace contextRef="#ctx0" brushRef="#br1" timeOffset="1">-3007 686 70,'0'8'7,"0"0"-1,0 6 1,0 0 1,-3 4 1,1 4 0,-1-4 0,-4 4-1,0 1-2,0 2 0,0-3 0,0 4-3,-1-2 0,1-1 0,0-3-1,0-2 1,2 0-1,0 0-2,1-4 3,-1 4-1,0-7-1,3 1 0,-1-4 0,3-3 0,0-3-1,0 3 0,0-5 0,0 0 0,0 0-1,3-2 2,-3-5-1,2-7 0,5 1 0,0-1 0,0 3-1,1-5 2,-1-2-2,0 0 0,3-3-1,-3 1 0,0 0-1,3-5-1,-1 2 0,1 1 1,1-1 0,-1 1-1,-2 3 0,1 1 1,-2-2-1,-2 2 1,-3 7 1,3 0 1,0 4 0,-3-2-1,-2 5 2,0-3 0,3 7 0,-3-3 0,0 1 0,0 2 1,0-2 0,2 2-1,-2 0-1,0 0 2,0 0-3,0 0 2,0 2-2,0 0 2,0 10 0,-5-1 0,5 5 0,-7 4 0,0-2-1,2 5 4,-2-1 0,-1 5 1,2 3 0,-4-1-1,3 1-1,0-1 1,-1 0 2,1-2-3,3-2 1,-4 0 1,3-2-1,-1-1 0,1-6-1,2-2 0,1-1-1,2-3-1,0-6 1,0 0 0,0-4 0,0 0-1,0-2 0,0-4 0,5-12 0,4-1 0,3-4 0,0-2-1,0-2-1,0-4-2,3-3-1,-4 0-3,3-2 1,4-5 0,-7 3 1,4 6 1,1-1 0,-4 3 2,1-4 0,-4 7 2,3 0 1,0 7 0,-2 2 0,0 2-2,-3 4 2,-5 1 0,-2 4 1,0 1 1,0 1 0,2 3 1,-2 0-1,0 2-1,-2 0 0,2 0 0,0 2 0,0 0-1,0 9 0,-2 3 0,-3 0 0,3-1-1,-1-2 0,-7 10 1,6-1 1,-1 3 0,-2 4-2,-1 2 2,1 1-1,-2 1 2,1 3-1,-1-3 0,1 1 1,-1 0 2,2-5 0,0-2-1,-1-3 1,3-2-1,3-2-1,-1-6-1,3-1 0,0-2 0,0-7 0,3 0-1,-1 1 0,1-6 2,4 1-2,0-7 1,3-6-1,-1-3 1,3-3-2,1-4-1,-1 1-2,4-6-2,-1-4-3,2 0 1,0-4 1,-1 0 1,1 4 1,-3 0 1,3 2 1,-5 8 1,2 3 1,-2-2 0,-4 3 1,1 7-1,-2-1 2,-2 5-2,0 3 0,-3 1 1,3 3 0,-5 2 0,2-3 1,-2 3 0,-2 0-1,-1 5-1,3 0 2,0 5-2,-4 6 2,-3-4-2,2 6 0,-3 2 2,2 5 0,-2 0 2,1 2 0,0 5 2,0 1-1,2-1 0,-2 0 0,0-5 1,2 0 0,0-2 0,0-2 0,1-3-3,4-2 1,0-7-2,0 0 1,0-4-1,0 0 0,0-3 1,0-2-2,0-2 0,2 0 2,0 0-1,-2-2 0,2-9 1,1-3-1,9-1 0,0-3 0,0-5 0,-3 0-1,4-3-2,-2-6-3,1-4-4,0-3-2,0-4 3,3-1 0,-4 2 2,4 6 1,-3 5 1,-3 4 1,1 4 1,-3 8 1,-2 3 0,-3 3 1,1 0 0,-3 5 0,2-1 3,-2 3-1,0 0 0,-2 2-2,2 2 1,-3-2 0,3 7-2,-2 4 1,-1 0 1,1 3 0,-3-1-2,0 5 0,1 0 2,-1 3 0,0-1-1,3 2 0,-3 6 3,3-1 0,-1 2 2,1 1 1,2-6 0,-3 3 0,3-2 1,-2-3-2,2 1-2,0-4-1,0-4-1,0-1 0,0-3 0,0-2 0,2-4 1,-2-3 0,3-2-1,-1 0-1,3-2 2,2-7-1,0-2 0,0-8 0,1-1-1,1-5-2,-2-2-3,-2-5-3,2-4-2,1-4 0,-1-5 2,-3 1 2,4 6 1,-3 4 0,-1 0 3,4 12 0,-4 2 1,-4 6 0,3 3 0,-3 2-1,2 2 2,-2 5-1,3-1-1,-3 3-1,0 0 1,2 0 0,-2 0 2,-2 3 0,2 8-1,0-2 1,0 0-1,0 0 1,0 5-1,2-1 0,-2 3 4,0 2 2,0 0-1,0 7 1,0 2 0,0 2 2,2-2-1,-2 1 0,0-4 0,3 1-1,-3 0-1,0-7 2,0-2-3,0-3-1,0-4 0,0-2-1,2-2 0,1-5 1,1 0-1,1-3 0,2-1 0,1-7 0,-1-7 1,3-3-3,-3-6 0,-2 0-4,4-6-1,-2-4-2,3 3-2,-3-4 0,-2 2 3,2-3 1,-2 6 2,2 1 2,-4 7-1,3 3 1,-3 3 2,-1 8-1,3 0 1,-5 3 0,0 4 0,0 2 0,0 0 1,0 2-2,0 0 1,-2 0 0,2 4 0,0 8 0,0 1 0,-3 3 0,3 0 1,-2 2 3,2-2 0,0 4-1,0 1-1,0-3 1,2 5 0,-2-1 2,3-2-1,2 5 0,-3 0-1,1-3-2,-1-4 4,0 0-3,0-2 1,3-6-1,0 1 1,-2-7-1,-1 1 0,-2-3 0,0-2-1,3-2-1,1-7 0,-2-7 0,3-2 0,0-3-1,4-3-3,-6 1-4,2-4-1,0-5 0,1 1 1,-6-3 1,0 0 0,5 0 2,-5 2 1,0 7 0,3 5 2,-3 7 1,0 1 0,-3 8 1,3 0-1,0 1 2,-5 3-2,3 3 2,2 1-1,0 7-1,0 2 0,0 5 1,0 0 1,0 3 0,0-1-2,0 3 3,0 0-1,2-3 1,-2 3 1,0-3-1,3 0 1,-1 1 1,6-6 0,-3 6 1,-4-6 0,4-1 0,-5-3-2,0-2-1,0-2 0,3 0 0,-1-2 1,-2-5 1,3 0-1,-3 0 0,2-8-1,1 0 0,1-8-1,-2 0-2,1-4 0,2 2-4,2-3-2,-4-4-2,1 3 0,6 0 1,-5-1 2,-3 0 0,2 3 4,1 4-1,-2 2 2,-1 8-1,-2 1 1,0 3 0,0 2 0,3 0 0,-3 2-1,0 3 1,0 8 1,0-2-1,0 5 2,0-2-1,2 0 0,-2-3 0,0 2 2,0 1-2,0 0 0,4-1 1,-1-2 0,4 1 0,-4-1 2,2 0-1,-1-2 0,3-9-1,-2 5 0,0-5 2,2-3-1,0 1 0,-2-5-1,5 1 1,-3-6-1,-2 1-1,2-2-2,0-5-2,0 2 0,-2 0 1,0 2-1,0 3 1,-3 0 2,1 6 2,-3 3-1,0-1-1,0 3 2,0 5-1,0 0 0,0 1 2,-3 8 2,3 0-1,-2-1 1,2-2-2,0 1-2,-5-1 2,5-2 0,0 0 0,0 0-1,0-7-1,0 3 1,0-3-1,3-2 0,-3 0 0,4-2 0,1-3 0,2-6 0,3 2-2,0-2 1,-1 2 0,-1 0 2,-4 2-2,-1 3 0,-1 4 2,1-3 0,-1 3 1,-2 0 0,0 0 1,0 0 1,0 3-1,0 3 0,0 3 1,0-2 0,0-3-1,-2 1 0,2-2-3,0-1 0,0 0-4,0 0-6</inkml:trace>
  <inkml:trace contextRef="#ctx0" brushRef="#br2" timeOffset="2">-3160 2200 75,'-3'0'3,"-1"2"1,-1 2 0,-5 3 0,1 0-1,-1 2-1,-2 0 1,0 0 1,-5 4-1,5 5 1,-2-6 1,-3 1 0,2 0-2,1-1 0,-1 4-1,1-3-1,0 1 0,2-1 0,0 3 0,0-4 1,0-1-3,2 2 1,3-1 0,-2-3 0,1 0-1,2 0 1,1-5 2,5 1-1,0-5-1,0 2 0,0 0 0,0-2 0,0 0 0,0-2 0,0 2 0,2-2 0,1 2 0,-1-7 0,0-2 0,5 0 0,1 0 1,3-2-2,3 0 1,1-3 0,-3 2 0,3-3 0,1-1-2,-2 0 0,3-2-1,0-3-2,2-1 0,3 2 1,2 0 1,-2 0 0,-3-1 1,0 8 0,-2-1-2,-3 2 2,-2 4 0,-5 3 1,-2 0 1,-3 3 0,1 0 1,-3 2 0,0 2 1,0-2-2,0 0 1,-3 2 0,1 1 1,0 6-1,-8-5-1,1 3 1,-1 2-1,0 0 0,1 0 1,-3 3 0,0 1 1,0-2-1,2 3 1,-2 4 0,-2-5-1,2 3 1,-3-3-2,3 3 2,0 0-1,0 2 0,-2-4-2,4 0 2,-2-1-2,8-4 2,-1-2-2,0-2 1,0-1 1,5-4 0,0 0-1,2 2 0,-2-2 0,0 0 0,3 0 0,-3 0-1,7-2 2,5-7-1,-2-5 0,4 1 0,1-1 0,1-4 0,-1 0 0,4 0 0,3 0 0,-1 0 2,-2 2-1,3 0 0,-5 3-2,-1 2 1,-1 1 0,-3 2 0,-3 3 0,1 0 0,-3 1-2,-4 2 2,-1 2 0,0 0 1,-2-2-1,0 2 0,0 0 1,0 0-1,0 2 0,-2 2 1,-3 8 0,-7-1-1,0 2 0,3 1 0,-6 2 0,1 2 0,2-5 2,-2 0-2,2 8 1,0-5 0,2-3 0,3-1-1,2 1 0,0-6 0,3 0 0,0-3 0,2 1 0,0-1 0,0-4 0,0 0 2,0 0-3,0-2 1,4 0 0,-1-3 0,9-4 0,0-2-1,0 0 3,0-3-1,0-4 0,4 2-2,1-6-1,0 4 2,2 0 0,0 2-2,-2 2 1,-3 1-1,0 2 1,-1 1-2,-7 4 2,-1 1-1,-2 3 0,-1 2 1,-2 0 1,0 0-1,0 0 0,-2 2 2,-1 3-1,1 4 2,-5 2 0,0 1 0,-3-1 1,1 0 0,1 0-2,1 0 1,-2 5 0,-1-5-1,3 3 0,2-1-2,-2-1 2,2-1-2,0-4 1,3-1 1,0-1 0,2 0-1,0-1 0,0-2 0,0-2 0,0-2 0,0-2 0,2-3-1,10-4 2,0-3-1,0-2 0,2 0-1,1 0-1,-4 3 1,4 0 1,-3 1-1,-2 6 0,-1-3 0,1 2-1,-4 3 1,-1 1 0,-2 1-1,-1-1 2,1 3-1,-1 0 0,-2 0 1,3 3-1,-3-3 2,-3 0-2,1 11 0,2-2 1,-3-2 1,-7 4 0,4 0-1,-4 1 2,2-2 0,4 2 0,-1-5-1,3 0 0,-1-5-1,3 0 1,0 0 0,0 0-1,0-2 0,0 0-2,3-2-1,8-7 0,-1-4-1,4-3 0,-1 2 1,3-1-1,-4 4 1,5-1 1,-10 6 1,-2-1-1,2 4 0,-4 3 2,-3 0-1,0 3 0,0-3 1,0 2 0,0 5 2,0 0-1,-3 2-3,-2-5-3</inkml:trace>
  <inkml:trace contextRef="#ctx0" brushRef="#br2" timeOffset="3">-2600 2240 61,'0'0'2,"-3"0"0,-2 2 0,3 5 1,0 6-1,-5 1 0,2-3 1,-3 2-1,1 6-1,0-4 1,0 1 0,2 2-1,1 1 1,-4-6 1,1 1-1,3-3 1,1 0-2,1 1 1,-1-8-2,3 1 0,3-3 2,-3 3-2,2-5 0,1 0 1,6-7 0,1-4 0,1-3-1,1 0 0,0-4 0,0 2-1,-2-4-1,2 2 1,-3 6 1,1 1-1,-3 0 1,-2 2-1,-3 2 0,3 1 1,-3 1 1,-2 5 0,0 0-2,0 0 2,0 0-1,0 0-1,0 0 2,0 0-1,0 0-1,0 2 0,0 1 1,0 1 0,-2 2 1,2 4 0,0 1-1,-5-4 0,3 2 0,-1 2 0,1 1 0,-3-1 0,1 0 2,1 1-2,1 1 0,-1 3 1,-1-5 0,1 1 0,3-1-2,0-2 0,0-3 2,0 1-2,0-2 2,0-3-2,0-2 1,3 0 1,-3 0-2,2-2 2,0 0 0,3-5-1,2-6 0,0 1-1,1-2 2,-1-4-3,2 0-1,-1 0 0,1 0 0,1 0 1,-1 2 1,1 2-1,-3 6 0,-2 3 2,-3 0-1,1 5-1,-3 0 1,0 0 1,0 0 0,-3 0 0,3 5 0,0 4 1,-7 5 0,2-3-1,-2 5 2,2-3 0,0 1 1,1 2-1,-3 0 1,2 4 1,0 0 0,0 0-2,0-2 0,1 0 0,1-4-1,1 2 0,-1-3 0,1-4 0,2 1-1,0-4 0,0-1-1,0-3 2,2-2-1,-2 0 0,3-2 0,4-3 0,3-6 0,-3 0 0,0-3 0,0 0 0,0-4-2,3 0-1,0 0-3,-1-2 2,-2-2-1,3 1 2,2 6 0,-2 1 0,-6 0-1,4 3 0,-3 4 1,-3 3 1,-2 2-1,0-1 1</inkml:trace>
  <inkml:trace contextRef="#ctx0" brushRef="#br2" timeOffset="4">-2430 2405 63,'0'4'3,"0"1"-1,0 6 0,0 5 2,-3 0-1,-4-1 0,2-1 1,-2 2 0,5-3-1,-3 0 0,0-1 0,3-1-1,-1 0-1,3-3 0,0-2 0,0-4 0,0-2-1,0 3 0,0-3 0,5-3 2,-2 1-2,4-2 0,0-10 0,3 0 0,-3-2 0,3-2-3,2 0-1,-3-4-3,3 2 0,0 0 2,0 4 1,0 2 0</inkml:trace>
  <inkml:trace contextRef="#ctx0" brushRef="#br2" timeOffset="5">-2370 2510 74,'0'5'3,"0"2"1,-2 4 0,-1 0-2,1 3 2,-3 2-1,2-2 0,-1-6 0,1 0-2,3-4 1,-2 0-1,2 1 0,0-3 0,2-2-1,-2 0 0,0-2-1,7-5 2,3-7-2,0-1-1,-1-1-2,4-2-1,-4-3-2</inkml:trace>
  <inkml:trace contextRef="#ctx0" brushRef="#br2" timeOffset="6">-2286 2517 66,'-5'3'3,"5"3"2,-3 4-1,1-2-1,-2-1-1,1 2-1,1-2 0,2-2 0,0 1 1,0-6-2,2 3 0,1-3 1,-3 0-1,6-5 0,4-6 0,2 0 0,0-5-1,-5 0-3,5 0-2,0-2 1,-2-2 1,-6 4 1,1 3 1</inkml:trace>
  <inkml:trace contextRef="#ctx0" brushRef="#br2" timeOffset="7">-2208 2502 68,'0'0'4,"0"2"-1,-5 2-1,5-2 0,0 8 0,0-4 0,0-1-2,0-3 1,0 1 0,0-3 0,0 0 0,3 0-1,-1-5 0,6-6-1,1-3 0,3-4-1,0 0 0,-5 0-2</inkml:trace>
  <inkml:trace contextRef="#ctx0" brushRef="#br2" timeOffset="8">-2127 2477 65,'-2'0'3,"2"5"1,-2 1-1,2 1 0,0-3-2,0 1 0,0-1 1,0 1 0,0-5-1,2 0 0,-2 0-2,2-3 2,8-1-2,-3-10-1,5-3-2,0 1 0</inkml:trace>
  <inkml:trace contextRef="#ctx0" brushRef="#br2" timeOffset="9">-2009 2443 75,'0'0'3,"0"0"1,0 3 0,0 1-1,0 5-2,0-4 0,0-3 1,0 2-1,0-4 0,0 0-1,3 0 1,-1 0-4,-2-2-4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-2 164 79,'0'0'5,"0"-3"1,0 3-2,0 0 2,0-1-2,0 1-1,0-4-2,5 2 1,-5-3 0,3 0-1,8 0 0,-2-2 0,2 1 0,-3-1-1,0-2 0,3 1 0,-2-1 0,2 2 0,1-3 0,3 0 0,-3 2 2,2-3-3,-1 3 1,-3-4 0,1 7 1,-4-2 0,1 2-1,-2 2 0,-1 1 0,-3-1 0,1 3 1,-3-2-2,0 2 1,0 0 0,0 0 1,0 0-2,0 0 1,0 0 0,-5 2 0,5 6 0,-3-1 0,-7 0 0,2 1 0,-1 1 0,2-3 0,-1 1 0,-2 1 2,-1 1 1,0-1 0,4 3-2,-1-1 1,-2 0 0,2-1-1,0 1 3,-2 2 2,-1-2-1,3-1-1,1-1 0,-2 1-2,4-3 0,0 1 0,5-5-1,0 0-1,-2 0 1,2-2-1,0 0 0,0 0 1,0 0 1,2 0-2,-2 0 0,2 0 0,9-2 0,2-6 1,1 0-1,-5 1 1,5-3-1,-1 3 0,3-3 0,-4 2 1,5-1 0,-2 1-2,-2-1 0,0 4 2,0-2-2,0 2 1,-4 4 0,-1-3 0,-1 2 0,-1-1 1,-1 3-2,-5 0 1,0 0 0,0 0 0,0 0 0,-3 0 1,3 3-2,-2 4 1,-9 2 0,1 1 0,-4 2 0,1-2 0,0 0 0,-3 4 0,1 1 1,-1 0 0,2-3-2,-1-1 2,2 0-2,2-1 0,1 1-1,3-2 2,1-1-1,1-1 1,2-1 0,0-1 0,3-5 0,0 0 0,0 0 0,0-3 0,3 3-1,11-2 2,-5-2-1,2 2 0,1-7 0,3-2 0,0 1 0,4 1 2,-1 1-3,0-3 1,6 2 0,-6 3 0,-5 0 1,3 1-2,-3 0 1,-2 4 0,-4-1 0,4 2-1,-9 0 1,-2 0 0,0 0 0,0 0 0,-5 2 0,5 2 0,-5 7 0,-7 0 0,-5-1 0,2 3 0,-2 0 0,2 2 0,-1-5 0,3 4 0,-1 0-1,1-1 0,1-3 2,7-1 0,-1-3-1,1 3 0,5-5 0,0 2 0,-3-4 0,3-2 0,0 0-1,0 0 2,3 0-2,-3-2-1,2-2 2,12-4 0,2-3-1,-3 5-1,2-3 0,-2 1 1,4-3-1,-2 5 1,1-2-1,-4-1 2,5 4 0,-4 3-1,-6-2 0,-1 2 0,4 0 2,-10 2-2,0 0 1,0 0 0,0 0 0,0 0 0,-2 4 0,2 0-2,-5 3 2,-6 2 0,0 1 0,4 0 0,-6 1 0,-1 2 0,7-3 0,-1 1 0,-1 0 0,5 1 0,-1-2 0,1-6 0,4 7 0,-2-5 0,-1-2-1,3 0 1,0-4 0,0 5 0,-2-5 0,2 0 0,0 2 0,2-2 0,-2 0 0,5 0 2,-1-4-2,9 1-1,0-7 1,-6 3 0,7 0 0,2-3 0,-4 5 1,3 0-1,-4 0 0,2-2-1,-2 3 2,-3 2-1,-5 0 0,-2 2 0,3 0 0,-4 0 0,0 2 0,0 0 0,0-2 0,0 4 0,-5 1 0,5 5-1,-5 2 1,-1-2 0,-7 1 0,2 2 3,-1 2 0,-2 0-1,4 2 0,-3-5 1,2-1-1,3 0-1,3-3 0,3-4 0,-1 1-2,3-3 2,-3-2 0,3 0-1,0 0 0,0 0 0,0 0 0,3 0 0,2-2-1,3-1 0,8-1 1,-3-8-2,6-1 0,4 0 0,3 2 1,-5-1 0,3 3 0,-9 0-1,3 2-1,-4 6 1,-2-1 1,-7 0-1,-1 0-1,1 2 3,-5 0 0,-3 4-1,3-1 1,-6 7 0,-4 0 0,-6 1-1,4 2 2,-8-3-1,5 3-1,0 2 2,-3-2-1,4-1 0,4 3 0,-3 0 2,0-1 0,0 0 0,0-3-1,7-3 0,1 1 0,5-5 0,0-2-1,0 1-1,0-2 2,0-1-2,3 0-1,-1 0 1,14-1 0,0-8-1,3 2 2,1-1-2,1-1 1,0 1 1,-4 1 0,3 3-1,-5 2 2,-2 0-2,-5 2-1,-8 0 1,2 0 0,-2 0 0,0 0 0,0 0 1,0 2 0,0 4 0,-5 1 0,3-1 0,-11 3 0,2-1 1,1 3-2,-1-1 2,-1-1 1,-2-1-1,9-1 3,-6 1 0,-1 3 0,9-2-2,-8-3-1,3-1 1,4-4-1,1 4-1,3-3-1,0 0-2,0-2-2,0-2 0,5 2 0,10-2-1,4-7 1,-4-2-1,2 3 0,-5-1-1,4 1 3,-3 1 0,-3 4 2,-2-2 1,-3 1-1,-1 4 2,-2 0 0,-2 0 0,0 0 0,0 2 1,-8 2 0,-10 7-1,2-1 2,-6 1 0,7 0 2,-2 2 2,-4 0 2,7-3 2,-4 3-3,5-1-1,2-1-2,3 0-1,1-5-3,1 2-4,-1-5-5,3 1-7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-1120-23 67,'-5'0'1,"-3"2"1,-5 4 0,0 3-1,-6 8 1,-2 0 0,-2 2 1,1-2-2,-1 2 1,5-2-1,-3 0-1,6-4 2,-2-2-2,5-1 0,4-1 0,0-3 0,0-4 0,3-2 0,5 0 0,0 0 0,0 0 0,0 0 2,0-2-2,2 0 0,11-6 1,1-5 0,-2 2-2,2-1 2,2-3 0,-4 2-1,7-2 0,-1 0 0,3 0 0,0 2 0,-1-2 0,4 0 0,1 1 0,-2-1 0,-3 2 0,1 2 0,-2 1 0,-6 0-1,0 5 2,-5 1-1,-1 1 0,-4 1 0,-3 0 0,0 2 2,0 0-1,0 0 1,0 0 0,0 0-1,-5 0 1,0 2-2,-6 7 0,-1 1 0,-3-1 0,3 1 2,-2 0-2,-1 2 0,-3 1 1,0 4-1,-1 0 1,-4 0 1,1 2-2,-1-2 1,-1-2 0,7 4 1,0-4-2,2 0 2,2-5-1,3 3 0,5-4 0,5-3-2,-4 0 2,4-6-1,0 0 0,4 0 0,-2-2 0,6 0 2,8-4-2,-1-3 0,4-6 0,2-2 0,2 3 0,3-8-1,5 5 0,0-4-1,4 2 2,-1-3-2,-6 7 1,1-2 0,-2 2 0,-4 3 1,-4 0 0,-4 5 0,-4 0 0,-3 2 0,-3 4 1,-3 1 0,-2 0-1,0 1 0,-2-1 0,-3 2 0,0 8-1,-9 0 2,1 2-1,-2 0 0,1-2 0,-4 5 0,-1-1 0,4 2 0,-4-3 0,4 2 2,0 0-2,1-3 0,2 1-1,1-2 1,5 0 1,1-7-1,5 0 1,0-2-1,0 2 1,0-2 0,3-2-2,-1-4 0,11 0 2,0-2-2,6-7 2,0-2 0,1 0-2,3-4 0,1 0 1,0 4 0,3 0 0,-7 1-2,-1 4 2,-4 2-1,-2 1 0,1 5 0,-12 0-1,1-1 1,-1 3 0,-2 0 2,0 3-2,0-1 0,-5 5 2,-7 6-2,-3-1 1,0 0 1,2 0 1,0-2 1,0 3 0,0-2-1,5-3 0,-3 1 1,6-1-1,2-1-1,1-1 0,2-1 0,0-5 0,0 0-1,2-3 0,-2 3 2,6-4-1,7 2-1,0-9 0,2 3 1,2-1-2,4 1-1,-6-1 2,0 1 0,-1 1 0,-1 1 0,-5 2 0,2-1-1,-4 5 0,-4 0-2,1 0 2,-3 0 0,0 0 0,0 2 1,0 5 0,0-4 0,-3 7 1,-8-4-3,4 0 2,2 3 1,-1-3-1,1 3 1,0-5 0,0 0-2,2-1 0,1 1 1,2 0 1,0-2-2,0 0 1,2-2 1,3 0-2,-5 0 1,8-4 1,0 2-2,6-4 1,-2-3 0,1 1-3,3-3-3,0 0-5</inkml:trace>
  <inkml:trace contextRef="#ctx0" brushRef="#br0" timeOffset="1">-260-37 60,'0'0'0,"4"0"2,-2 2 1,-2-2-1,0 3 1,-6 6 1,6-1-1,-2 1 0,-5 1 1,-1-1-1,-1-1-1,3 5 1,-3-2-1,3 0 1,-3-1-1,1 3-1,0-2 0,1-1 1,-2-3 1,7 3-1,2-5-2,-4-3-1,4 2 3,0-2-1,0-2 0,0 0 0,0 0-2,0-4 1,4-2 1,9-3 0,0 1-1,-2-3 0,-1 0-1,6 1 2,-1-3-1,1 0-1,0-1 0,2 4 2,-3 0 0,-4 1-1,2 1-1,-5 1 2,1 5-1,-5-3 0,7 5-1,-9-1 0,0 1 2,-2 0 0,0 0-1,0 0-1,0 0 2,-2 1-1,0-1 0,-4 2 0,-3 8 2,0 0-2,-2 2 0,1 0 1,-3 1 0,0 1 0,-1 4-1,1 1 2,0-2 0,-2 0 0,2 0-1,5-2 1,-1-5-3,5-3 2,2-1 0,-1 0-1,3-1 0,0-3 0,0-2 2,0 0-1,3 0 0,-3 0 0,6-9-2,11-8 2,-2 4-1,0-1 0,6-1-1,1-2-5,3-5-1,1 1 1,2 2-1,2 0 3,0 2-2,-9 2 3,-3 3 1,1 5 2,-8 0-2,-4 2 0,1 2 3,0 1-2,-6-1 2,1 1-1,-3 0-1,-3 2 2,3 0-2,-8 2 2,1 0-1,-1 3 2,2 0-2,-7 5 1,4-3 1,-8 5 1,-1 1 2,2 1 1,0 1 0,1 0-1,-2-2 2,0 4-1,0-2-1,4 0 0,-2 2-2,2 0 0,3-2 0,-1-2-1,2-3-1,3 2 1,2-5-1,2-2 1,2-3-2,0 3 2,0-2-2,0-3 1,0 0 0,0-1 0,6-6-1,11-5 0,2 0 0,-3-3 0,5-4 0,4 2-1,1 0-2,2-2-1,-2 0 0,0 4 1,0 4 1,-3-1 0,-4 1 1,-4 2 0,-2 5-1,-7 1 1,-1 2-1,-3 1 1,2 0-1,-4 1 0,-6 2 1,1 1 2,-3 6-2,-5 2 3,-6 1 0,6 2 2,-8 2 0,-1 2 1,3 4 0,-3-2-1,1 1 0,3 2 1,5-4-2,-3-1 2,3-1-2,0-4-1,2-2 1,6-2-1,-1-1-1,6-3 0,0-1 0,0-1 0,0-4-1,3 0 0,-3 0 0,6-6 0,9 1 0,2-8 2,6-4-5,3-2 0,0-6-3,6 3-2,-1-4-1,3-2 1,-4 5 2,-2 7 0,-1-4 3,-4 9 1,-7 1-1,-4 1 1,-1 3 0,-3 1 1,-6 3 0,-2 2 0,0 0 1,0 2 0,0-2 1,-5 7 1,-8 4 1,-2 3 1,-1-1 2,-3 4-2,-2 4 1,-2 3 1,2-1-2,1 1-1,-2 2 0,1-3 0,0 1 3,0-5-1,5 0-2,3-4 0,0-2-1,5-3-2,1-1 1,1-4 0,4-2 0,2-1 0,2-2-1,-2 0 2,6-5-2,1 2 0,10-6 0,9-3-3,0-5 0,-3-2-2,1 2-1,2-3-2,1 1 0,-4-1-1,3 3 2,-3 0 3,-1 4 0,-9 5 1,-1-1-1,-4 3 0,-2 6 1,-4 0-1,-2 0 3,0 0 0,0 4 0,-2 7 0,-4 2 2,-9 0 3,1 4 2,-1 5 0,-1-3 1,-2 0-2,-1 4 0,2-1-1,-2-1 0,4-2 0,2-4 0,0-2 1,2-1 0,1-3-2,6-3 0,2-1-1,2-3-1,0-2 1,6-2 0,1-3-1,7-1-1,3-8-3,7 0-3,-1-1 1,3 0 0,-2 3 0,-3-1 0,-2 2 1,-7 3-2,-1 2-1,-3 3-2,-5 3 0,-1-2-3</inkml:trace>
  <inkml:trace contextRef="#ctx0" brushRef="#br0" timeOffset="2">-41 11 75,'6'0'4,"1"-4"1,6-7-1,5 0 0,-2 1-2,7-2 1,-2 2-1,1-2-1,1 0 0,-2 2-1,-1 2 1,-3-1 0,-2 1-2,-4 4 2,-1-1-2,-3 0 2,-1 5-1,-3 0-1,-1 0 0,1 0 1,-3 0 1,0-2 0,0 2-2,0 0 2,0 0-2,-3 0 0,3 0 1,-2 2 0,-7 8 1,2-2 0,-3 3-2,-1-3 2,1 3-2,-1-3-1,0 2 3,1 2 1,2-5 1,3 0-2,0 0 0,3-4 1,-2 0 0,4-3-1,0 2 1,0-2 0,0 0 0,4-2-1,1-1 0,2 1 0,7-8 1,1 2-2,-2-3 0,6-2 0,-2 3 0,2-1 0,-3 1-1,0-2-2,-1 0 0,-2 2 1,0-2-1,0 4 1,-3-1 1,-4 3 0,-1 4 0,1 2 0,-4 0 1,-2-2-2,0 2 2,0 0 0,0 0 0,-2 4 0,-4 6 0,-7 2 0,3-2 0,-1 0 0,4 0 3,-1 0 1,-1-1-1,2-1-2,2-1 1,2-2 1,1 0-1,2-3 0,0 0-1,0 1 0,0-3 1,2 0 0,1-3-1,2 3-1,8-2 1,0-6-2,0-3 1,0 3 0,0 1 1,-2 0 0,2 2-2,-3-2 0,-1 2 1,-5 4-2,-1-1-3,-3 0-2,0 2-5</inkml:trace>
  <inkml:trace contextRef="#ctx0" brushRef="#br0" timeOffset="3">-508 134 62,'0'5'0,"-2"-1"0,2 2 0,0-6 1,-2 9 0,2-3 1,-6-2-1,3 3 0,1-3 0,2-4-2,0 2 2,0-2-2</inkml:trace>
  <inkml:trace contextRef="#ctx0" brushRef="#br1" timeOffset="4">-2882 28 57,'0'0'2,"0"-2"-1,3 2 0,-3 0 0,0 0-2,0 0 3,2 0-2,-2 0 0,0 0 0,2-2 0,4 2 0,1-3 1,-3 3-1,3-4 1,-2-2-1,6 2 0,-4-1 1,2 0-3,1 2 2,-5 3 0,6-2 0,-6 2 0,-2-2 0,5-3 0,-8 2 1,0 1-1,5 2 1,-5 0-2,0 0 1,0 0-2,2-1 2,1 1 1,-3 0-1,0 0 0,0 0 0,-3 0 0,3 0 1,0 3-1,0 9 1,-5-4 0,-3 3-1,3-5 0,-3 3 0,0-3 0,3 1 0,-3-1-1,3-2 2,3 1-1,-2 1-1,4-4 2,0 2-2,-2 1 0,2-3 2,0 0 0,0-2-1,0 0-1,0 0 2,2 2-1,2-4 0,-2 0 0,1 2 0,7-4 0,1 1-1,-1-5 0,3-3-1,-5 3 1,6 1 0,-1 1 2,0-1-1,-3 5-1,-3-3 2,2 2-2,1 1 0,-2 2 2,-8-2 0,3 2-2,-1 0 0,-2 0 2,0 0-2,0 0 1,0 0 1,-2 0 0,-4 2-1,-1 6 0,-6 1 0,7-1-1,-2 1 0,3-5 1,-3 2 0,3 1 0,3-3 0,-4 0 1,4 1 0,-3-3-2</inkml:trace>
  <inkml:trace contextRef="#ctx0" brushRef="#br1" timeOffset="5">-2581 202 63,'-5'5'3,"-1"2"1,-7 5 2,0 3-2,-2-2-1,0 0 0,-2 0-1,4-3 1,2 1-1,1-4-1,8-3 0,-1 0-1,-3 0 0,6-2 1,0 1 0,0-3-1,0 0 0,-2 0 0,2 0 0,2 0 0,2-3-1,1 1 2,5-2-1,6-9-1,2-2 0,0 0 2,5 3 0,-1-5 1,-1-5-2,0 5 0,2 2 0,-1 0 0,-2-2 1,-2 4-1,-2 2 0,-3 1 0,-5 6 0,-3-1 0,1 5 1,-4-1 3,-2 1 1,0 1 0,0-1 0,0 0 0,-2 11 0,-9-3-2,-2 5 0,0 0-1,-3 0-2,0 1 1,-1 4 0,-2-1-1,0 0 2,-1 0 0,-4 0 0,3 3 0,3-5 3,-2-1-1,1-1-1,3 2-1,4-4 1,-5-4-2,12 3-2,-3-6 2,3-2 1,-1-1-1,6 2-2,0-3 1,0 0 0,3 0 1,-3 0-1,6-4 1,9-7 0,4 1-2,-1-2 2,0 0-3,3-2 2,5-1-1,0-5 1,-2 3 1,2 0-1,-3 0 0,1 2 0,-3 0 0,-2 5 1,-4-2-1,-2 2 1,-3 3-2,1 3 1,-6 2 1,-2-4-2,-3 6 1,0 0 0,0 2 0,0 0 0,0 2 0,-6 7 0,-4 2 1,-3 2-2,-3 2 1,0 2 0,-2-2 1,0 3-3,2-3 2,1-2 0,-1 2 0,0 0 1,3 0 1,1 0 0,-2-5 0,6-1-1,4-2-1,-2-3 0,3 0-1,3-4 2,0-2-1,0 0 0,3 0 0,-1 0-1,11-2 0,-2-2 2,1-2-2,7-5 1,0 0 0,1 1 0,1-2 0,-2 5 0,-4-3 0,1 3-3,-3 0 2,-1-1-1,-1 4-1,-3 1 2,-2-1-1,-3 2 0,-1 2 1,0 0 1,-2 0-2,0 0 1,0 2 0,-2 9 0,-9-1 2,1-1 0,-3 4-2,0-1 2,0 0-1,0 2-1,0-3 0,2-1 2,3-1 0,0-3-2,3-2 0,3-2 1,2 1 0,0-3 0,0 0 0,0 0 0,0-3 0,2 3 0,9-4-2,2-4 2,0-3-1,0 0 1,0 1-1,0-2 2,-3 5-1,1-3 0,-1 3-1,1 2 0,-3-1 2,-3 0 0,1 1-2,-1 3 0,-3 2 2,-2 0 0,0 0-2,0 0 0,-2 0 1,2 2 0,0 9 0,-11 0 1,0-2-3,4 3 2,-3-4 0,4 1 0,-3-1-1,3-1 1,3-3 0,3 0-4,0-4-5,0 0-8</inkml:trace>
  <inkml:trace contextRef="#ctx0" brushRef="#br1" timeOffset="6">-2639 216 57,'0'0'0</inkml:trace>
  <inkml:trace contextRef="#ctx0" brushRef="#br1" timeOffset="7">-2479 64 63,'0'0'4,"0"0"-1,0 0-2,0 2 1,-5-2-1,2 2 0,-8 7 0,2-1 0,0-1 1,-4 4-2,5 0 1,-2-3-1,-1 0 0,4 1 0,-3-1 0,1 1 0,1 1 1,1-3-2,1-1 2,1 0-2,-1 1 2,6-7 0,0 3-1,0 1-1,0-1 2,0-3-1,0 0-1,4 0-1,3-2 2,9-8 1,0-1-1,-1 0 0,6-6 0,-2 5-2,-1-3 2,-2 5 0,-1 1 0,-2 4 0,-2-1 0,-3 6 0,-3 0 0,-3-2-2,1 0 3,-3 0-2,0 2 0,0 2 2,-3 2-2,3 0 1,0 7 0,-7-5 1,1 5 0,2-3-2,-2 3 2,-1 0-1,1-3 0,1 1-1,2-5 2,0-2-2,1 2 2,2-2-1,0 0 0,0 1 0,2-3 0,1 0 0,11-5 0,-1 3 0,2-8 2,0 1-2,2 1 0,3-3 0,-1 5 0,-1-3 1,-2 1 0,-3 3 0,-2 5-1,-3 0 0,-3 0 0,0-3 2,0 0-3,-5 3-3</inkml:trace>
  <inkml:trace contextRef="#ctx0" brushRef="#br1" timeOffset="8">-2971 439 63,'0'0'1,"2"0"1,-2-2 0,2 2 1,-2-2-1,9-6 1,2 1 1,-1-1 1,3-2 0,2 0-2,1 0 0,0-4-1,-1 0-1,6 1 1,1-1 0,4-1-2,-3-2 1,1 2-1,-5 2 0,2 2 0,-8 3 1,2-1-1,-2 3 1,-5 4-2,-3-3 1,-5 5 3,4 0 0,-4 0 1,0 0 1,-4 0-3,4 5 1,-7 3 0,-7 1 0,4-3-2,2 3 1,0 1-2,1-1 1,-4 2 1,1-1 0,4-1-2,-5 1 1,2-1 0,3-1 0,-2-1 1,-2 1-1,10-1-1,-6-1 1,1 0-2,-3 1 1,2-3 0,2 0 0,4 0 1,-3-1-2,1-1 1,2 0 1,0-2 0,2 0-1,-2 0 0,3 0 0,-3 0 0,8 0 0,2-2 0,-5-10 0,6 2 0,2 0 0,2-4-1,4 4 0,5 0 2,-6-3 0,0 0-1,1 1-1,-1 1 2,-2 0-1,-3 7 0,-3 0-1,-5-1 0,-2 5 1,-1 0 1,2 3 0,-4 1-2,0-1 2,-6 9-2,-5-2 2,-2 1-1,0 4 0,-2-2 0,-6-1-1,8 3 0,0-1 2,-2 0 0,4-1-1,-3 0 0,4-1-1,4-1 0,-2 0 2,4-1 0,-5-1-2,7-1 2,-3-3-2,2-1 0,0 0 1,3-1 1,3-3-2,-3 0 1,3 0 1,-3-3 0,11 1-2,2-4 0,5-7 1,0 0 0,3 0-2,-3 0 3,1 1-1,1 1 0,-1 0 0,-1 1 0,-2 0 0,-3 5 0,-3 1-1,-2-1 0,-3 3-1,-2-1 0,-3 3 2,0 0 0,0 0 0,-3 3 0,3 4-1,-5 2 0,-7 3 0,-3-2 2,3 0-2,-1 2 1,0 3 0,2-3 1,-4 1-2,4 0 2,-2-2-2,5-2 1,4-3 1,-2-2-2,3 1-1,1-3 3,2-2-1,0 0 0,0 0 0,0 0 0,5-2 0,5-3 0,9-5-1,1-1 1,-1 0-1,-1 0 1,2 1 0,-1 1-1,-3 1 2,-3 3-1,-3 1-2,-2 0 0,-5 4-2,2-2 0,0 0 1,-5 2 1,0 0 2,0 2-2,0-2 2,-2 2 0,2 6-1,-3-1 3,-5-1-1,4-2 1,-2 1 0,3-3-1,1 2 0,2-2-2,0-2 1,0 0 1,0 2 0,2-2-1,1 0 0,-1-2-1,9 0-2,2-2-8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-4354-1471 63,'2'0'1,"-2"-3"1,6 3 1,5 0 1,-4-7 0,1 2-1,3 0 0,-4 1 0,-2-1-1,4 4-1,-4-1 1,-1 0-1,-1 2 1,-3-3-2,0 3 0,3 0 0,-3 0 0,2 0 1,-2 0 0,0 3 1,0-3-1,0 0 0,0 5 0,-5 2 0,5 0-1,-7-4 0,-4 4-1,6 3 0,-3-3 2,0 2 0,0-1-1,3-1 0,-2-1 0,3-2-1,2 3 2,-3-4-1,2 4 0,-2-2 0,5-3 0,0-2 0,0 0 0,0 0 0,2 0 0,9 0 2,0-5-2,-1 3 1,1-5 0,1 0 0,-1 0-1,-1 1 0,1 2 0,-3-1 0,2 0-1,-2 4 0,-3 1 1,0 0 0,-5 0 0,0 0 0,0 0 0,0 0 1,0 0-2,0 0 1,-3 0 0,3 4 0,0-2 0,-7 7 0,1-3 0,1-2 1,-1 3-2,2-2 1,-1 2 0,-3-2 0,2-2 1,4-1-3,0 1 3,-1 1 0,1 1-2,2-5 2,0 0-2,0 2 1,0-2 1,0 0 0,2 0-1,5-2-1,4 0 2,1-3-1,3-2 0,0 2 0,-2-5 0,0 5 0,0 1 0,0-1-1,-5 3 0,-2-1 2,-4 3-2,-2 0 2,0 0 0,0 5-2,0-5 2,0 7-1,0 0 0,-2 0 0,-9 0 0,1 1 0,2-1 0,-1 1 2,2-1-1,-1-2 0,3 2-2,2 0 1,-2-1 3,2-4 0,0 3 0,3-3-1,0 0-1,0-2-1,0 2 2,3-2-1,-3 0 0,8 0 0,3-2-1,-1 0 2,3-3-2,0-3 0,-2 4 0,2-1 0,1 0 0,-1 3 0,-3-1 0,-2 1 0,-3 2 0,0 0-1,-3 0 1,2 2 0,-4 0 0,0-1 0,0 6 0,-4 0 0,-3-1 0,-1-2-1,0 3 1,1-1 0,1 1 0,-1-3 0,3 2-1,2-1 3,-1-3 1,1 2-1,-1 0-1,3 1 0,0-5 0,0 0 0,0 0-1,0 0 0,3 0 0,-3 0 0,2 0 0,9 0 0,0 0 2,-1 0-1,3-3 0,-2 1 1,0 0-1,-2-2-1,-1 2 1,-3 2 0,4 0-2,-4 0 2,-3 0 0,1 0-2,-3 2 0,0-2 2,0 0 0,0 6-1,0 1 0,-3 1-1,1-6 0,-2 5 1,0-3 1,-2 2 0,4 3 1,-1-5-2,1-2 0,2 5 0,-3-5 0,3 2 0,0-4 1,0 3 0,0-2 0,3-1-2,-1 2 2,3-2-1,-1-2-1,11 1 0,-2-2 2,2 1 0,1-4-2,0-3 0,-1 3 2,-1-1 0,-1 3-1,0 2-1,-5 2 2,2 0-2,-5 2-1,-5-2 1,3 0 1,-1 2 0,-2 0 0,0 2-1,-2 3 1,-9-1 0,4 1-1,-1-3 0,0 2 2,1 5 0,-2-3-1,3-1 0,4-1-1,0-2 2,-4 1-2,4-3 2,2 0-1,0 0 0,0-2-1,0 0 2,0 0-1,2 0 0,2-4-1,6 2 0,1-5 2,-2-1-2,2 1-1,2-1 3,1 2-1,-2 1 1,-1 1 0,-1-2-3,-2 1 1,0 5-3,-3 0 1,-3 0 1,2 3 1,-4-3-1,0 4 1,0 0 2,-4 2-2,2 5 1,-1 0 0,-1-5 1,-2 2 0,-2 3 2,3-5 0,-3 5 6,0 0 0,1-3-2,4 1-2,3-2-1,3-4-2,-3-3 0,2 0 0,-2 0-1,13 0 0,3-3 0,-1-1 0,4-1-1,-3-2 0,5 1 0,-4-3 0,7 7-2,-5 0-1,-1 0 2,-4 0 0,-5 2 1,5 0-2,-6 0 0,-2 0 0,-6 0 1,0 0 1,2 0-2,0 2 3,-2-2-3,0 8 4,-2-3 1,2 0-1,0-2 0,-2-1 0,2 1 0,0-3-1,0 2-2,0-2-5,0 0-10</inkml:trace>
  <inkml:trace contextRef="#ctx0" brushRef="#br0" timeOffset="1">-3271-1230 70,'0'0'5,"0"1"1,0 4-1,0-1 1,0 0 0,-5 7 1,1 1-1,-9-1 0,2 0-2,0-1 1,5-1-2,-1-2 0,2-4-1,0 2 1,1-3-2,2 1 1,2-3-1,0 0-1,2 0 0,-2 0 1,4-3 0,6-1-1,3-2-1,3-8 0,-1 4 1,6-3 0,-2 2 0,3 1 1,4-1-2,-9 1 1,0-1 0,3 5 1,-1-3-2,-9 5 2,-2-1-2,-3 3 2,-5 2 0,2 0-2,-2 0 2,0 5-1,-2-3 0,-3 4-1,5 1 2,-5-1-1,-8 2 0,-6 1 2,6-1-2,2 3 0,-2 0 0,0-1 0,6 1 0,-7 4 1,1 0 0,0 0 1,0 0-2,2-2 1,1 0 0,3-3 0,-2 1 0,1-2-1,6-3 0,-3-2 0,5-2 0,0 3 0,-3-3 2,3-2-2,3 0 1,-3-2-1,5 0 1,8-3-2,8-5 1,-8-3 0,8 0 0,3-3 1,2 4-2,3-3 1,-3 0 0,0 5 0,-5-2 0,-3 2-2,-8 3 3,1 5-1,-3-2 0,-8 2 0,5 2 0,-5 0 1,0 0-1,0 4 0,-2-4 0,-11 9 1,2-1 0,-2 1-2,3 1 0,-12 2 1,1 1 1,6 1-2,-3-1 1,0 2 1,5-4 1,0-1-1,0 1 0,0 0 0,2-3 1,5 1-1,1-3 0,-1 3-1,2-5 0,4-2 0,0-1 1,0-1-2,2 0 1,-2 0 1,0 0 0,11 0-1,2-1-1,0-5 2,0-1-2,8-3 2,0-3-1,3 2-1,-3-2 2,2 1-1,-3 1 0,1 0 0,-2 3-1,-3 1 2,-6 3-2,-2 0 0,-3 4 1,-2 0 0,-3 1 1,0-1-2,0 3 1,-5 6 1,0-1 0,-1 1-2,-4 1 2,-3 1-1,0 2-1,-2 0 2,4-1-2,-2 3 3,-1-2 1,-1 0-1,2-1 3,-6 1-1,9-2-1,2-3-1,6 1 0,-2-3-2,0-1 1,4-1 0,2 0 0,-2-4-1,0 0 0,6 0-1,1 0 2,-1-2-1,9-2 0,0-7 0,2 0 0,1 3-1,3-3-2,2 1 1,-2-1 0,3 2-1,-7 1 1,-2 4 1,-3-1-1,-1 1-1,-4 2-1,-1 0 0,-4 2 0,1 0 2,-3 0 1,-3 0-1,3 2 0,-2 0 1,-8 7 0,-1-1 1,0 1-1,1-1 2,-1 3-2,-2-1 2,0 0-1,0 0 0,5 0 2,-2-1-1,2-3 0,0 1 0,6-3-1,0 1 0,2-2 0,-4 0 0,4-3 0,0 0 2,4 0-2,-2 0 0,8-3 0,3 0 0,0-2 0,0-4 0,0 1 0,0-3 0,4 3-1,0-2 0,2 3-1,-4 2 0,-2 0 2,-3 2-1,-1 1-2,-4 2 0,-3 0 1,-2 0 2,0 0-1,0 2 0,-2 6 0,-1 1 0,-3-1 1,-6 3 0,-2 0-2,2-1 3,-3 4-1,1-4 1,-2 3 0,5-2 2,5-3 1,-5 2 1,2 1 1,3-4-1,-3 1-3,7-3 1,-2-5 1,4 1-1,0-1-2,0 0-1,0 0 2,6 0-2,7-4 1,3 2 0,-4-4-2,3-3 1,-3 3 0,3 0 0,-1-3 1,-2 2 0,-1 6-3,-2 1 0,-5-2 0,2 2 0,-4-3 1,1 3-1,-1 3-1,-2-3 2,0 8-1,0-2-3,-2 3 0,-1-3 1,-5 3 1,1-3 1,-4-2 0,3 2 1,0 1 0,3-3-1,3-2 2,-2 0 0,2-2 0,2 0-3,0 0 2,0 2-1,2-2 1,-2 0 0,4 0 0,9 0 0,-3-2-2,1 0 1,-2-2-1,0 0-3,-3 2-2,-4 2 2,0 0 3,-2 0-1,3 0 1,-3 0 1,3 0 0,-3 4 2,0-4 0,0 2 0,0-2 0,2 2 1,-2-2-2,0 0-5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1:57:26.92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-1120-23 67,'-5'0'1,"-3"2"1,-5 4 0,0 3-1,-6 8 1,-2 0 0,-2 2 1,1-2-2,-1 2 1,5-2-1,-3 0-1,6-4 2,-2-2-2,5-1 0,4-1 0,0-3 0,0-4 0,3-2 0,5 0 0,0 0 0,0 0 0,0 0 2,0-2-2,2 0 0,11-6 1,1-5 0,-2 2-2,2-1 2,2-3 0,-4 2-1,7-2 0,-1 0 0,3 0 0,0 2 0,-1-2 0,4 0 0,1 1 0,-2-1 0,-3 2 0,1 2 0,-2 1 0,-6 0-1,0 5 2,-5 1-1,-1 1 0,-4 1 0,-3 0 0,0 2 2,0 0-1,0 0 1,0 0 0,0 0-1,-5 0 1,0 2-2,-6 7 0,-1 1 0,-3-1 0,3 1 2,-2 0-2,-1 2 0,-3 1 1,0 4-1,-1 0 1,-4 0 1,1 2-2,-1-2 1,-1-2 0,7 4 1,0-4-2,2 0 2,2-5-1,3 3 0,5-4 0,5-3-2,-4 0 2,4-6-1,0 0 0,4 0 0,-2-2 0,6 0 2,8-4-2,-1-3 0,4-6 0,2-2 0,2 3 0,3-8-1,5 5 0,0-4-1,4 2 2,-1-3-2,-6 7 1,1-2 0,-2 2 0,-4 3 1,-4 0 0,-4 5 0,-4 0 0,-3 2 0,-3 4 1,-3 1 0,-2 0-1,0 1 0,-2-1 0,-3 2 0,0 8-1,-9 0 2,1 2-1,-2 0 0,1-2 0,-4 5 0,-1-1 0,4 2 0,-4-3 0,4 2 2,0 0-2,1-3 0,2 1-1,1-2 1,5 0 1,1-7-1,5 0 1,0-2-1,0 2 1,0-2 0,3-2-2,-1-4 0,11 0 2,0-2-2,6-7 2,0-2 0,1 0-2,3-4 0,1 0 1,0 4 0,3 0 0,-7 1-2,-1 4 2,-4 2-1,-2 1 0,1 5 0,-12 0-1,1-1 1,-1 3 0,-2 0 2,0 3-2,0-1 0,-5 5 2,-7 6-2,-3-1 1,0 0 1,2 0 1,0-2 1,0 3 0,0-2-1,5-3 0,-3 1 1,6-1-1,2-1-1,1-1 0,2-1 0,0-5 0,0 0-1,2-3 0,-2 3 2,6-4-1,7 2-1,0-9 0,2 3 1,2-1-2,4 1-1,-6-1 2,0 1 0,-1 1 0,-1 1 0,-5 2 0,2-1-1,-4 5 0,-4 0-2,1 0 2,-3 0 0,0 0 0,0 2 1,0 5 0,0-4 0,-3 7 1,-8-4-3,4 0 2,2 3 1,-1-3-1,1 3 1,0-5 0,0 0-2,2-1 0,1 1 1,2 0 1,0-2-2,0 0 1,2-2 1,3 0-2,-5 0 1,8-4 1,0 2-2,6-4 1,-2-3 0,1 1-3,3-3-3,0 0-5</inkml:trace>
  <inkml:trace contextRef="#ctx0" brushRef="#br0" timeOffset="1">-260-37 60,'0'0'0,"4"0"2,-2 2 1,-2-2-1,0 3 1,-6 6 1,6-1-1,-2 1 0,-5 1 1,-1-1-1,-1-1-1,3 5 1,-3-2-1,3 0 1,-3-1-1,1 3-1,0-2 0,1-1 1,-2-3 1,7 3-1,2-5-2,-4-3-1,4 2 3,0-2-1,0-2 0,0 0 0,0 0-2,0-4 1,4-2 1,9-3 0,0 1-1,-2-3 0,-1 0-1,6 1 2,-1-3-1,1 0-1,0-1 0,2 4 2,-3 0 0,-4 1-1,2 1-1,-5 1 2,1 5-1,-5-3 0,7 5-1,-9-1 0,0 1 2,-2 0 0,0 0-1,0 0-1,0 0 2,-2 1-1,0-1 0,-4 2 0,-3 8 2,0 0-2,-2 2 0,1 0 1,-3 1 0,0 1 0,-1 4-1,1 1 2,0-2 0,-2 0 0,2 0-1,5-2 1,-1-5-3,5-3 2,2-1 0,-1 0-1,3-1 0,0-3 0,0-2 2,0 0-1,3 0 0,-3 0 0,6-9-2,11-8 2,-2 4-1,0-1 0,6-1-1,1-2-5,3-5-1,1 1 1,2 2-1,2 0 3,0 2-2,-9 2 3,-3 3 1,1 5 2,-8 0-2,-4 2 0,1 2 3,0 1-2,-6-1 2,1 1-1,-3 0-1,-3 2 2,3 0-2,-8 2 2,1 0-1,-1 3 2,2 0-2,-7 5 1,4-3 1,-8 5 1,-1 1 2,2 1 1,0 1 0,1 0-1,-2-2 2,0 4-1,0-2-1,4 0 0,-2 2-2,2 0 0,3-2 0,-1-2-1,2-3-1,3 2 1,2-5-1,2-2 1,2-3-2,0 3 2,0-2-2,0-3 1,0 0 0,0-1 0,6-6-1,11-5 0,2 0 0,-3-3 0,5-4 0,4 2-1,1 0-2,2-2-1,-2 0 0,0 4 1,0 4 1,-3-1 0,-4 1 1,-4 2 0,-2 5-1,-7 1 1,-1 2-1,-3 1 1,2 0-1,-4 1 0,-6 2 1,1 1 2,-3 6-2,-5 2 3,-6 1 0,6 2 2,-8 2 0,-1 2 1,3 4 0,-3-2-1,1 1 0,3 2 1,5-4-2,-3-1 2,3-1-2,0-4-1,2-2 1,6-2-1,-1-1-1,6-3 0,0-1 0,0-1 0,0-4-1,3 0 0,-3 0 0,6-6 0,9 1 0,2-8 2,6-4-5,3-2 0,0-6-3,6 3-2,-1-4-1,3-2 1,-4 5 2,-2 7 0,-1-4 3,-4 9 1,-7 1-1,-4 1 1,-1 3 0,-3 1 1,-6 3 0,-2 2 0,0 0 1,0 2 0,0-2 1,-5 7 1,-8 4 1,-2 3 1,-1-1 2,-3 4-2,-2 4 1,-2 3 1,2-1-2,1 1-1,-2 2 0,1-3 0,0 1 3,0-5-1,5 0-2,3-4 0,0-2-1,5-3-2,1-1 1,1-4 0,4-2 0,2-1 0,2-2-1,-2 0 2,6-5-2,1 2 0,10-6 0,9-3-3,0-5 0,-3-2-2,1 2-1,2-3-2,1 1 0,-4-1-1,3 3 2,-3 0 3,-1 4 0,-9 5 1,-1-1-1,-4 3 0,-2 6 1,-4 0-1,-2 0 3,0 0 0,0 4 0,-2 7 0,-4 2 2,-9 0 3,1 4 2,-1 5 0,-1-3 1,-2 0-2,-1 4 0,2-1-1,-2-1 0,4-2 0,2-4 0,0-2 1,2-1 0,1-3-2,6-3 0,2-1-1,2-3-1,0-2 1,6-2 0,1-3-1,7-1-1,3-8-3,7 0-3,-1-1 1,3 0 0,-2 3 0,-3-1 0,-2 2 1,-7 3-2,-1 2-1,-3 3-2,-5 3 0,-1-2-3</inkml:trace>
  <inkml:trace contextRef="#ctx0" brushRef="#br0" timeOffset="2">-41 11 75,'6'0'4,"1"-4"1,6-7-1,5 0 0,-2 1-2,7-2 1,-2 2-1,1-2-1,1 0 0,-2 2-1,-1 2 1,-3-1 0,-2 1-2,-4 4 2,-1-1-2,-3 0 2,-1 5-1,-3 0-1,-1 0 0,1 0 1,-3 0 1,0-2 0,0 2-2,0 0 2,0 0-2,-3 0 0,3 0 1,-2 2 0,-7 8 1,2-2 0,-3 3-2,-1-3 2,1 3-2,-1-3-1,0 2 3,1 2 1,2-5 1,3 0-2,0 0 0,3-4 1,-2 0 0,4-3-1,0 2 1,0-2 0,0 0 0,4-2-1,1-1 0,2 1 0,7-8 1,1 2-2,-2-3 0,6-2 0,-2 3 0,2-1 0,-3 1-1,0-2-2,-1 0 0,-2 2 1,0-2-1,0 4 1,-3-1 1,-4 3 0,-1 4 0,1 2 0,-4 0 1,-2-2-2,0 2 2,0 0 0,0 0 0,-2 4 0,-4 6 0,-7 2 0,3-2 0,-1 0 0,4 0 3,-1 0 1,-1-1-1,2-1-2,2-1 1,2-2 1,1 0-1,2-3 0,0 0-1,0 1 0,0-3 1,2 0 0,1-3-1,2 3-1,8-2 1,0-6-2,0-3 1,0 3 0,0 1 1,-2 0 0,2 2-2,-3-2 0,-1 2 1,-5 4-2,-1-1-3,-3 0-2,0 2-5</inkml:trace>
  <inkml:trace contextRef="#ctx0" brushRef="#br0" timeOffset="3">-508 134 62,'0'5'0,"-2"-1"0,2 2 0,0-6 1,-2 9 0,2-3 1,-6-2-1,3 3 0,1-3 0,2-4-2,0 2 2,0-2-2</inkml:trace>
  <inkml:trace contextRef="#ctx0" brushRef="#br1" timeOffset="4">-2882 28 57,'0'0'2,"0"-2"-1,3 2 0,-3 0 0,0 0-2,0 0 3,2 0-2,-2 0 0,0 0 0,2-2 0,4 2 0,1-3 1,-3 3-1,3-4 1,-2-2-1,6 2 0,-4-1 1,2 0-3,1 2 2,-5 3 0,6-2 0,-6 2 0,-2-2 0,5-3 0,-8 2 1,0 1-1,5 2 1,-5 0-2,0 0 1,0 0-2,2-1 2,1 1 1,-3 0-1,0 0 0,0 0 0,-3 0 0,3 0 1,0 3-1,0 9 1,-5-4 0,-3 3-1,3-5 0,-3 3 0,0-3 0,3 1 0,-3-1-1,3-2 2,3 1-1,-2 1-1,4-4 2,0 2-2,-2 1 0,2-3 2,0 0 0,0-2-1,0 0-1,0 0 2,2 2-1,2-4 0,-2 0 0,1 2 0,7-4 0,1 1-1,-1-5 0,3-3-1,-5 3 1,6 1 0,-1 1 2,0-1-1,-3 5-1,-3-3 2,2 2-2,1 1 0,-2 2 2,-8-2 0,3 2-2,-1 0 0,-2 0 2,0 0-2,0 0 1,0 0 1,-2 0 0,-4 2-1,-1 6 0,-6 1 0,7-1-1,-2 1 0,3-5 1,-3 2 0,3 1 0,3-3 0,-4 0 1,4 1 0,-3-3-2</inkml:trace>
  <inkml:trace contextRef="#ctx0" brushRef="#br1" timeOffset="5">-2581 202 63,'-5'5'3,"-1"2"1,-7 5 2,0 3-2,-2-2-1,0 0 0,-2 0-1,4-3 1,2 1-1,1-4-1,8-3 0,-1 0-1,-3 0 0,6-2 1,0 1 0,0-3-1,0 0 0,-2 0 0,2 0 0,2 0 0,2-3-1,1 1 2,5-2-1,6-9-1,2-2 0,0 0 2,5 3 0,-1-5 1,-1-5-2,0 5 0,2 2 0,-1 0 0,-2-2 1,-2 4-1,-2 2 0,-3 1 0,-5 6 0,-3-1 0,1 5 1,-4-1 3,-2 1 1,0 1 0,0-1 0,0 0 0,-2 11 0,-9-3-2,-2 5 0,0 0-1,-3 0-2,0 1 1,-1 4 0,-2-1-1,0 0 2,-1 0 0,-4 0 0,3 3 0,3-5 3,-2-1-1,1-1-1,3 2-1,4-4 1,-5-4-2,12 3-2,-3-6 2,3-2 1,-1-1-1,6 2-2,0-3 1,0 0 0,3 0 1,-3 0-1,6-4 1,9-7 0,4 1-2,-1-2 2,0 0-3,3-2 2,5-1-1,0-5 1,-2 3 1,2 0-1,-3 0 0,1 2 0,-3 0 0,-2 5 1,-4-2-1,-2 2 1,-3 3-2,1 3 1,-6 2 1,-2-4-2,-3 6 1,0 0 0,0 2 0,0 0 0,0 2 0,-6 7 0,-4 2 1,-3 2-2,-3 2 1,0 2 0,-2-2 1,0 3-3,2-3 2,1-2 0,-1 2 0,0 0 1,3 0 1,1 0 0,-2-5 0,6-1-1,4-2-1,-2-3 0,3 0-1,3-4 2,0-2-1,0 0 0,3 0 0,-1 0-1,11-2 0,-2-2 2,1-2-2,7-5 1,0 0 0,1 1 0,1-2 0,-2 5 0,-4-3 0,1 3-3,-3 0 2,-1-1-1,-1 4-1,-3 1 2,-2-1-1,-3 2 0,-1 2 1,0 0 1,-2 0-2,0 0 1,0 2 0,-2 9 0,-9-1 2,1-1 0,-3 4-2,0-1 2,0 0-1,0 2-1,0-3 0,2-1 2,3-1 0,0-3-2,3-2 0,3-2 1,2 1 0,0-3 0,0 0 0,0 0 0,0-3 0,2 3 0,9-4-2,2-4 2,0-3-1,0 0 1,0 1-1,0-2 2,-3 5-1,1-3 0,-1 3-1,1 2 0,-3-1 2,-3 0 0,1 1-2,-1 3 0,-3 2 2,-2 0 0,0 0-2,0 0 0,-2 0 1,2 2 0,0 9 0,-11 0 1,0-2-3,4 3 2,-3-4 0,4 1 0,-3-1-1,3-1 1,3-3 0,3 0-4,0-4-5,0 0-8</inkml:trace>
  <inkml:trace contextRef="#ctx0" brushRef="#br1" timeOffset="6">-2639 216 57,'0'0'0</inkml:trace>
  <inkml:trace contextRef="#ctx0" brushRef="#br1" timeOffset="7">-2479 64 63,'0'0'4,"0"0"-1,0 0-2,0 2 1,-5-2-1,2 2 0,-8 7 0,2-1 0,0-1 1,-4 4-2,5 0 1,-2-3-1,-1 0 0,4 1 0,-3-1 0,1 1 0,1 1 1,1-3-2,1-1 2,1 0-2,-1 1 2,6-7 0,0 3-1,0 1-1,0-1 2,0-3-1,0 0-1,4 0-1,3-2 2,9-8 1,0-1-1,-1 0 0,6-6 0,-2 5-2,-1-3 2,-2 5 0,-1 1 0,-2 4 0,-2-1 0,-3 6 0,-3 0 0,-3-2-2,1 0 3,-3 0-2,0 2 0,0 2 2,-3 2-2,3 0 1,0 7 0,-7-5 1,1 5 0,2-3-2,-2 3 2,-1 0-1,1-3 0,1 1-1,2-5 2,0-2-2,1 2 2,2-2-1,0 0 0,0 1 0,2-3 0,1 0 0,11-5 0,-1 3 0,2-8 2,0 1-2,2 1 0,3-3 0,-1 5 0,-1-3 1,-2 1 0,-3 3 0,-2 5-1,-3 0 0,-3 0 0,0-3 2,0 0-3,-5 3-3</inkml:trace>
  <inkml:trace contextRef="#ctx0" brushRef="#br1" timeOffset="8">-2971 439 63,'0'0'1,"2"0"1,-2-2 0,2 2 1,-2-2-1,9-6 1,2 1 1,-1-1 1,3-2 0,2 0-2,1 0 0,0-4-1,-1 0-1,6 1 1,1-1 0,4-1-2,-3-2 1,1 2-1,-5 2 0,2 2 0,-8 3 1,2-1-1,-2 3 1,-5 4-2,-3-3 1,-5 5 3,4 0 0,-4 0 1,0 0 1,-4 0-3,4 5 1,-7 3 0,-7 1 0,4-3-2,2 3 1,0 1-2,1-1 1,-4 2 1,1-1 0,4-1-2,-5 1 1,2-1 0,3-1 0,-2-1 1,-2 1-1,10-1-1,-6-1 1,1 0-2,-3 1 1,2-3 0,2 0 0,4 0 1,-3-1-2,1-1 1,2 0 1,0-2 0,2 0-1,-2 0 0,3 0 0,-3 0 0,8 0 0,2-2 0,-5-10 0,6 2 0,2 0 0,2-4-1,4 4 0,5 0 2,-6-3 0,0 0-1,1 1-1,-1 1 2,-2 0-1,-3 7 0,-3 0-1,-5-1 0,-2 5 1,-1 0 1,2 3 0,-4 1-2,0-1 2,-6 9-2,-5-2 2,-2 1-1,0 4 0,-2-2 0,-6-1-1,8 3 0,0-1 2,-2 0 0,4-1-1,-3 0 0,4-1-1,4-1 0,-2 0 2,4-1 0,-5-1-2,7-1 2,-3-3-2,2-1 0,0 0 1,3-1 1,3-3-2,-3 0 1,3 0 1,-3-3 0,11 1-2,2-4 0,5-7 1,0 0 0,3 0-2,-3 0 3,1 1-1,1 1 0,-1 0 0,-1 1 0,-2 0 0,-3 5 0,-3 1-1,-2-1 0,-3 3-1,-2-1 0,-3 3 2,0 0 0,0 0 0,-3 3 0,3 4-1,-5 2 0,-7 3 0,-3-2 2,3 0-2,-1 2 1,0 3 0,2-3 1,-4 1-2,4 0 2,-2-2-2,5-2 1,4-3 1,-2-2-2,3 1-1,1-3 3,2-2-1,0 0 0,0 0 0,0 0 0,5-2 0,5-3 0,9-5-1,1-1 1,-1 0-1,-1 0 1,2 1 0,-1 1-1,-3 1 2,-3 3-1,-3 1-2,-2 0 0,-5 4-2,2-2 0,0 0 1,-5 2 1,0 0 2,0 2-2,0-2 2,-2 2 0,2 6-1,-3-1 3,-5-1-1,4-2 1,-2 1 0,3-3-1,1 2 0,2-2-2,0-2 1,0 0 1,0 2 0,2-2-1,1 0 0,-1-2-1,9 0-2,2-2-8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-1587 247 73,'0'0'6,"0"0"0,0 0 0,0 2 0,0-2-1,0 3 2,-2-3-1,2 4 0,0 2 0,0-2 1,0 1-1,0-3-1,-5 0 0,2 0-2,1-2 0,2 0-1,-3 0-2,3 0 1,0 0 0,0 0 1,3 0 0,-3 0 0,2-2 0,11-7-1,0-1 0,1-1 0,-1 1 1,5-3-2,-2-2 0,2 0 0,1 1 0,1-1-1,-1 5 0,-4 0 3,4 1-2,-6 2 0,0-1 0,-5 1 0,-3 4 0,-3-1 0,-2 4 1,0-3 0,0 1 1,0 2 0,0 0-1,0 0 0,-2 2 0,2-2-1,-2 5 0,-9 3 2,0-1-2,-2 3 0,-2 1 0,2-1 1,0 0 0,2 4 1,-5 1 1,3-2-1,0-1 1,2-1-1,0 0-2,1-1 1,-1-3 1,9-1 0,-3 1-2,5-3 0,-2-2 1,-1 0 0,3-2-1,0 0 0,0 0 0,0 0 0,0 0 1,0 0 0,0 0-1,5-2 0,-5 2 0,7-2 0,4-7 2,3-1-2,-1-1 0,5-4-3,-5 0 0,8-3-1,3 1 0,2-1 0,-3 1 2,1-2-1,-1 4 0,-4 1-1,-6 7 0,0 0 1,-5 2 1,0 4 0,-5-1 1,-1 2 1,-2-2-1,-2 2 2,2 0-2,-6 5 0,-7-2 4,0 6 0,0 5 0,-2 3-1,-1-2 0,-3 4 1,1-1 0,3-1 1,1 2-1,-7-2 0,6 0-1,1-2 2,-2 2-1,3-2 1,0-5-1,5 1-1,3-5 0,-1-1-1,6-3-1,0 0 1,-2 0 0,2-2-1,0 0 0,0-4 0,2-1-1,9-1-1,8-9-1,-1 0 0,3-4-2,0-2-1,5-3 0,0 2 0,1 0 2,-1-7 0,0 7 2,-2 2 0,-3 6 0,-6 1 0,1 2-2,-6 3 2,-2 1 2,-2 0-1,-1 4 0,-3 1 2,-2 2-2,0 0 0,0 0 2,-2 0 0,-1 0-1,-3 2 0,-4 8 0,-3 5 0,2 0 2,-4 1-1,0 1 2,-4 0 0,4 0-1,-4 3-1,1-1 0,2 1 0,-2-3 1,5 0 1,-6-2-1,6 0 1,0-3 0,3 1-1,1 0 1,-1-3-1,5-1 0,-3-5 1,3 0-2,5-1 1,0-3-2,0 0 0,0 0 1,0 0 1,2-3-2,7-3 0,6-7 0,4 1-1,-1-3 0,3 0-2,3-2 0,-1-2-1,1-1-1,-1 1 1,1 2-2,-3 4 2,-6 3-2,-2-2 2,0 2 1,-5 6 2,-2-2-1,-1 2 0,-5 4 1,2-3 0,-2-1 0,0 4 1,0 0 1,-5 4-2,3 1 1,-4 5 0,-7 0 0,0 2 1,0 0 0,-3 3 2,1 0 0,-1 2 1,0-2-1,3 0-1,-3 0 0,4 0-1,-2-2 1,2-3 1,3-1-2,5-3 0,-2-2 1,1 1-1,5-5 0,0 0-2,0 0 2,0 0-2,3-2 2,1 2 0,7-5-2,0-5 2,1-3-2,5 0-1,1-2-1,3-4 0,0 2-1,-1-2 0,1 0 0,0 4 2,-2 0-1,-1 1 0,-3 2 1,-1 0 0,-1 2-1,0 7 1,-6-1 1,-1-3 0,-2 1-1,0 4 2,-4 4 0,0-2-2,-4 1 2,2 11 0,-3-7 1,-8 4 0,1 4 2,-5-2 0,2 7 0,-4-1 1,4 3 0,-6-1 0,-3 1-1,6 3 1,-3-2-1,2-2-2,-2 3 2,4-5-1,0-2 0,4-3-1,4-2 0,1-5 0,-1 0-1,4-3 0,5 0 0,0-2 0,0 3 0,0-3 0,0 0 0,0 0 0,0 0 0,0 0 2,3-3-1,-3 3-1,0 0 1,2-9-2,11-1 1,4 0 0,0-2 0,0 0-2,1-5 0,0 0-2,2-5-2,4-1 0,-1-5-1,4 1 1,-1-3 0,0 3 3,0 0-1,1 6 3,-4-1-1,-5 5 1,-1 2 1,-4 3-2,-3 2 1,-3 0-2,2 3-5,-7 4 0,1 1-3</inkml:trace>
  <inkml:trace contextRef="#ctx0" brushRef="#br1" timeOffset="1">-2966 648 70,'0'7'7,"0"1"-1,0 5 1,0 0 1,-3 4 1,1 4 0,-1-4 0,-5 4-1,0 0-2,1 3 0,-1-3 0,0 3-3,0-1 0,0-1 0,0-3-1,1-2 1,1 0-1,1 0-2,0-4 3,0 4-1,-1-7-1,4 2 0,-1-5 0,3-2 0,0-3-1,0 2 0,0-4 0,0 0 0,0 0-1,3-1 2,-3-6-1,2-6 0,6 0 0,0 0 0,-1 3-1,2-5 2,-1-2-2,-1 0 0,4-3-1,-3 1 0,0 0-1,3-4-1,-2 1 0,2 1 1,1-1 0,-1 2-1,-2 2 0,1 1 1,-2-2-1,-3 2 1,-3 6 1,4 1 1,-1 3 0,-3-1-1,-2 4 2,0-2 0,4 6 0,-4-3 0,0 1 0,0 2 1,0-2 0,2 2-1,-2 0-1,0 0 2,0 0-3,0 0 2,0 2-2,0 0 2,0 9 0,-6-1 0,6 5 0,-7 4 0,-1-2-1,3 5 4,-3-1 0,-1 4 1,3 4 0,-5-2-1,3 1-1,0 0 1,0-1 2,0-1-3,4-3 1,-5 1 1,3-2-1,0-2 0,0-5-1,3-1 0,1-2-1,2-3-1,0-5 1,0 0 0,0-4 0,0 0-1,0-2 0,0-4 0,5-11 0,5-1 0,3-3 0,0-3-1,1-1-1,-1-5-2,3-2-1,-4 0-3,3-2 1,5-5 0,-8 4 1,4 4 1,2 0 0,-5 3 2,1-4 0,-4 6 2,3 1 1,0 6 0,-2 2 0,0 2-2,-3 3 2,-6 2 0,-2 3 1,0 2 1,0 0 0,2 3 1,-2 0-1,0 2-1,-2 0 0,2 0 0,0 2 0,0 0-1,0 8 0,-2 4 0,-4-1 0,4-1-1,-1-1 0,-8 8 1,7 0 1,-2 3 0,-1 4-2,-2 1 2,1 1-1,-2 1 2,2 4-1,-2-4 0,1 1 1,-1 0 2,2-4 0,1-3-1,-2-2 1,4-2-1,2-2-1,0-6-1,3 0 0,0-3 0,0-6 0,3 0-1,0 1 0,0-6 2,5 1-2,-1-6 1,4-7-1,-1-2 1,3-2-2,1-5-1,-1 1-2,5-5-2,-2-4-3,3 0 1,-1-4 1,0 0 1,1 4 1,-4 0 1,3 2 1,-4 7 1,1 3 1,-2-2 0,-4 4 1,1 5-1,-3 0 2,-1 5-2,-1 2 0,-3 1 1,4 3 0,-6 2 0,2-3 1,-2 3 0,-2 0-1,-1 5-1,3 0 2,0 4-2,-5 6 2,-2-3-2,1 5 0,-3 2 2,3 4 0,-3 1 2,1 1 0,1 6 2,-1 0-1,3-1 0,-3 0 0,0-4 1,3-1 0,-1-1 0,1-3 0,0-2-3,5-2 1,0-6-2,0-1 1,0-3-1,0-1 0,0-2 1,0-2-2,0-2 0,3 0 2,-1 0-1,-2-2 0,2-8 1,1-3-1,10-2 0,1-2 0,-1-4 0,-3-1-1,4-3-2,-2-5-3,1-4-4,0-3-2,0-3 3,4-2 0,-5 3 2,4 5 1,-3 4 1,-3 5 1,1 3 1,-3 8 1,-3 3 0,-3 2 1,1 1 0,-3 4 0,3-1 3,-3 3-1,0 0 0,-3 2-2,3 2 1,-3-2 0,3 7-2,-2 3 1,-1 1 1,1 2 0,-4-1-2,1 5 0,0 0 2,0 3 0,-1-1-1,4 2 0,-3 5 3,2 0 0,0 1 2,1 1 1,2-5 0,-3 2 0,3-1 1,-3-3-2,3 0-2,0-3-1,0-3-1,0-2 0,0-3 0,0-1 0,3-5 1,-3-2 0,3-2-1,-1 0-1,4-2 2,1-6-1,1-3 0,0-6 0,0-2-1,2-5-2,-2-1-3,-3-6-3,3-3-2,1-3 0,-2-6 2,-2 2 2,3 5 1,-2 4 0,-2 0 3,5 11 0,-5 2 1,-4 6 0,4 2 0,-4 3-1,2 1 2,-2 5-1,3-1-1,-3 3-1,0 0 1,2 0 0,-2 0 2,-2 3 0,2 8-1,0-3 1,0 1-1,0-1 1,0 5-1,2 0 0,-2 2 4,0 2 2,0 0-1,0 6 1,0 3 0,0 1 2,3-1-1,-3 0 0,0-3 0,3 0-1,-3 1-1,0-7 2,0-2-3,0-3-1,0-3 0,0-3-1,2-1 0,1-5 1,2 0-1,0-3 0,3 0 0,1-8 0,-2-6 1,4-3-3,-3-5 0,-3-1-4,5-5-1,-2-4-2,3 3-2,-4-4 0,-1 2 3,1-2 1,-1 4 2,2 2 2,-5 7-1,3 2 1,-2 3 2,-2 7-1,3 1 1,-5 3 0,0 3 0,0 2 0,0 0 1,0 2-2,0 0 1,-2 0 0,2 4 0,0 7 0,0 1 0,-3 3 0,3 1 1,-2 1 3,2-2 0,0 4-1,0 0-1,0-2 1,2 5 0,-2-1 2,3-2-1,3 4 0,-4 1-1,1-3-2,-1-4 4,0 0-3,1-2 1,2-6-1,1 2 1,-3-8-1,-1 2 0,-2-3 0,0-2-1,3-2-1,2-6 0,-3-7 0,3-2 0,1-3-1,4-3-3,-7 1-4,2-3-1,1-5 0,0 0 1,-6-2 1,0 0 0,6 0 2,-6 2 1,0 6 0,3 5 2,-3 7 1,0 1 0,-3 7 1,3 0-1,0 1 2,-6 3-2,4 3 2,2 1-1,0 6-1,0 3 0,0 4 1,0 0 1,0 2 0,0 0-2,0 3 3,0 0-1,2-3 1,-2 2 1,0-2-1,4 0 1,-2 1 1,7-6 0,-4 6 1,-4-6 0,5-1 0,-6-2-2,0-3-1,0-1 0,3-1 0,-1-1 1,-2-5 1,3 0-1,-3 0 0,3-7-1,0-1 0,1-7-1,-2 0-2,2-4 0,1 2-4,3-3-2,-5-3-2,1 2 0,7 0 1,-5-1 2,-4 1 0,2 2 4,2 4-1,-3 1 2,-1 9-1,-2 0 1,0 3 0,0 2 0,4 0 0,-4 2-1,0 3 1,0 7 1,0-2-1,0 5 2,0-1-1,2-1 0,-2-3 0,0 3 2,0 0-2,0 0 0,4-1 1,-1-1 0,5 0 0,-5-1 2,3 1-1,-2-3 0,4-8-1,-3 5 0,1-5 2,1-3-1,1 1 0,-2-4-1,5 0 1,-4-5-1,-1 0-1,1-1-2,1-5-2,0 2 0,-3 0 1,1 2-1,-1 2 1,-3 1 2,1 5 2,-3 3-1,0-1-1,0 3 2,0 5-1,0 0 0,0 0 2,-3 9 2,3-1-1,-2-1 1,2-1-2,0 0-2,-5-1 2,5-1 0,0-1 0,0 1-1,0-7-1,0 2 1,0-2-1,3-2 0,-3 0 0,4-2 0,2-2 0,1-7 0,4 3-2,0-3 1,-1 3 0,-1-1 2,-5 3-2,-1 2 0,0 4 2,0-3 0,-1 3 1,-2 0 0,0 0 1,0 0 1,0 3-1,0 3 0,0 2 1,0-1 0,0-3-1,-2 0 0,2-1-3,0-1 0,0 0-4,0 0-6</inkml:trace>
  <inkml:trace contextRef="#ctx0" brushRef="#br2" timeOffset="2">-3133 2077 75,'-3'0'3,"-2"2"1,0 2 0,-6 2 0,1 1-1,-1 1-1,-2 1 1,0-1 1,-6 5-1,6 4 1,-2-6 1,-4 1 0,3 1-2,1-2 0,-2 4-1,2-3-1,0 2 0,2-2 0,-1 3 0,1-4 1,0 0-3,2 1 1,4-1 0,-3-2 0,1-1-1,2 1 1,2-5 2,5 0-1,0-4-1,0 2 0,0 0 0,0-2 0,0 0 0,0-2 0,0 2 0,2-2 0,1 2 0,0-6 0,-1-3 0,5 1 0,2-1 1,3-1-2,4-1 1,0-2 0,-3 2 0,3-3 0,2-1-2,-3-1 0,4-1-1,-1-2-2,3-2 0,3 2 1,3 0 1,-3 0 0,-4-1 1,1 8 0,-2-1-2,-4 2 2,-2 3 0,-5 3 1,-3 1 1,-3 2 0,2 0 1,-4 2 0,0 2 1,0-2-2,0 0 1,-4 2 0,2 0 1,0 7-1,-9-5-1,1 2 1,-1 3-1,0-1 0,2 1 1,-5 2 0,1 1 1,0-1-1,2 2 1,-2 4 0,-2-5-1,2 3 1,-4-2-2,4 2 2,0 0-1,0 2 0,-2-4-2,4 0 2,-2 0-2,8-5 2,0-1-2,-1-3 1,1 0 1,5-4 0,0 0-1,2 2 0,-2-2 0,0 0 0,3 0 0,-3 0-1,8-2 2,5-6-1,-2-6 0,4 2 0,2-1 0,0-4 0,0 0 0,3 0 0,4 0 0,-1 0 2,-2 2-1,3 0 0,-5 2-2,-2 3 1,0 1 0,-4 1 0,-3 3 0,1 1 0,-4 0-2,-3 2 2,-2 2 0,0 0 1,-2-2-1,0 2 0,0 0 1,0 0-1,0 2 0,-2 2 1,-4 7 0,-7-1-1,0 3 0,3 0 0,-6 2 0,0 2 0,3-5 2,-2 1-2,2 6 1,0-3 0,2-4 0,3-1-1,3 1 0,-1-5 0,4 0 0,0-4 0,2 2 0,0-1 0,0-4 0,0 0 2,0 0-3,0-2 1,4 0 0,0-3 0,9-3 0,0-2-1,0-1 3,0-2-1,0-4 0,5 2-2,0-6-1,1 4 2,2 0 0,-1 2-2,-1 2 1,-4 0-1,1 3 1,-2 1-2,-8 3 2,0 1-1,-3 3 0,-1 2 1,-2 0 1,0 0-1,0 0 0,-2 2 2,-1 3-1,1 3 2,-6 3 0,0 0 0,-3 0 1,2-1 0,0 0-2,1 1 1,-2 4 0,-1-5-1,4 3 0,1 0-2,-1-2 2,1-1-2,1-3 1,2-1 1,1-2 0,2 1-1,0-1 0,0-2 0,0-2 0,0-2 0,0-2 0,2-2-1,12-5 2,-1-2-1,0-2 0,2 0-1,2 0-1,-5 2 1,4 1 1,-3 1-1,-2 5 0,-1-2 0,1 1-1,-5 3 1,0 1 0,-3 1-1,-1 0 2,2 2-1,-2 0 0,-2 0 1,3 2-1,-3-2 2,-3 0-2,1 11 0,2-3 1,-4-1 1,-7 3 0,5 1-1,-5 0 2,2-1 0,5 1 0,-2-5-1,4 1 0,-1-5-1,3 0 1,0 0 0,0 0-1,0-2 0,0 0-2,3-2-1,9-7 0,-1-3-1,4-3 0,0 2 1,2-2-1,-4 5 1,6-1 1,-12 5 1,-1-1-1,2 5 0,-5 2 2,-3 0-1,0 2 0,0-2 1,0 2 0,0 5 2,0 0-1,-3 1-3,-3-4-3</inkml:trace>
  <inkml:trace contextRef="#ctx0" brushRef="#br2" timeOffset="3">-2521 2115 61,'0'0'2,"-3"0"0,-2 2 0,2 4 1,1 7-1,-5 0 0,1-3 1,-3 3-1,2 4-1,-1-2 1,0 0 0,3 2-1,1 1 1,-5-6 1,1 1-1,4-2 1,0-1-2,2 1 1,-1-7-2,3 1 0,3-3 2,-3 2-2,2-4 0,2 0 1,6-6 0,1-5 0,1-2-1,1 0 0,0-4 0,0 2-1,-2-4-1,2 2 1,-3 6 1,1 0-1,-4 1 1,-1 1-1,-4 3 0,4 0 1,-4 1 1,-2 5 0,0 0-2,0 0 2,0 0-1,0 0-1,0 0 2,0 0-1,0 0-1,0 2 0,0 1 1,0 1 0,-2 2 1,2 3 0,0 1-1,-6-3 0,4 1 0,-1 3 0,0 0 0,-2 0 0,1-1 2,0 1-2,2 2 0,-1 2 1,-2-5 0,2 1 0,3 0-2,0-3 0,0-2 2,0 1-2,0-3 2,0-2-2,0-2 1,3 0 1,-3 0-2,3-2 2,-1 0 0,3-4-1,3-7 0,0 2-1,0-2 2,0-4-3,2 0-1,-1 0 0,0 0 0,2 0 1,-1 2 1,1 2-1,-3 5 0,-3 3 2,-3 1-1,2 4-1,-4 0 1,0 0 1,0 0 0,-4 0 0,4 4 0,0 5 1,-7 4 0,1-3-1,-1 6 2,1-4 0,1 1 1,0 2-1,-2 0 1,1 4 1,1 0 0,-1 0-2,1-2 0,0 0 0,2-4-1,1 2 0,-1-3 0,1-3 0,2 0-1,0-3 0,0-1-1,0-3 2,2-2-1,-2 0 0,3-2 0,5-3 0,3-5 0,-4-1 0,1-2 0,0 0 0,-1-4-2,4 0-1,0 0-3,-1-2 2,-2-2-1,2 1 2,4 6 0,-3 1 0,-7 0-1,5 2 0,-4 5 1,-3 2 1,-2 2-1,0-1 1</inkml:trace>
  <inkml:trace contextRef="#ctx0" brushRef="#br2" timeOffset="4">-2335 2271 63,'0'3'3,"0"2"-1,0 6 0,0 4 2,-3 0-1,-5-1 0,3-1 1,-3 2 0,6-3-1,-4 1 0,1-2 0,3-1-1,-1 1-1,3-4 0,0-1 0,0-4 0,0-2-1,0 3 0,0-3 0,5-3 2,-2 1-2,5-2 0,0-9 0,3 0 0,-4-2 0,4-2-3,2 0-1,-3-4-3,3 2 0,0 0 2,0 4 1,1 2 0</inkml:trace>
  <inkml:trace contextRef="#ctx0" brushRef="#br2" timeOffset="5">-2269 2370 74,'0'4'3,"0"3"1,-2 3 0,-2 1-2,2 2 2,-3 2-1,1-2 0,0-5 0,1 0-2,3-5 1,-2 1-1,2 1 0,0-3 0,2-2-1,-2 0 0,0-2-1,7-5 2,4-6-2,0-1-1,-1-1-2,4-2-1,-4-3-2</inkml:trace>
  <inkml:trace contextRef="#ctx0" brushRef="#br2" timeOffset="6">-2177 2376 66,'-6'3'3,"6"3"2,-3 3-1,1-1-1,-3-2-1,2 3-1,1-2 0,2-3 0,0 2 1,0-6-2,2 3 0,1-3 1,-3 0-1,7-5 0,4-5 0,2-1 0,0-4-1,-5 0-3,5 0-2,0-2 1,-2-2 1,-7 4 1,2 3 1</inkml:trace>
  <inkml:trace contextRef="#ctx0" brushRef="#br2" timeOffset="7">-2092 2362 68,'0'0'4,"0"2"-1,-6 2-1,6-2 0,0 7 0,0-3 0,0-1-2,0-4 1,0 2 0,0-3 0,0 0 0,4 0-1,-2-4 0,7-7-1,0-2 0,5-4-1,-1 0 0,-6 0-2</inkml:trace>
  <inkml:trace contextRef="#ctx0" brushRef="#br2" timeOffset="8">-2004 2339 65,'-2'0'3,"2"4"1,-2 2-1,2 1 0,0-4-2,0 2 0,0-1 1,0 1 0,0-5-1,2 0 0,-2 0-2,2-3 2,9-1-2,-3-9-1,5-3-2,0 1 0</inkml:trace>
  <inkml:trace contextRef="#ctx0" brushRef="#br2" timeOffset="9">-1875 2307 75,'0'0'3,"0"0"1,0 2 0,0 2-1,0 5-2,0-5 0,0-2 1,0 2-1,0-4 0,0 0-1,4 0 1,-2 0-4,-2-2-4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-2 164 79,'0'0'5,"0"-3"1,0 3-2,0 0 2,0-1-2,0 1-1,0-4-2,5 2 1,-5-3 0,3 0-1,8 0 0,-2-2 0,2 1 0,-3-1-1,0-2 0,3 1 0,-2-1 0,2 2 0,1-3 0,3 0 0,-3 2 2,2-3-3,-1 3 1,-3-4 0,1 7 1,-4-2 0,1 2-1,-2 2 0,-1 1 0,-3-1 0,1 3 1,-3-2-2,0 2 1,0 0 0,0 0 1,0 0-2,0 0 1,0 0 0,-5 2 0,5 6 0,-3-1 0,-7 0 0,2 1 0,-1 1 0,2-3 0,-1 1 0,-2 1 2,-1 1 1,0-1 0,4 3-2,-1-1 1,-2 0 0,2-1-1,0 1 3,-2 2 2,-1-2-1,3-1-1,1-1 0,-2 1-2,4-3 0,0 1 0,5-5-1,0 0-1,-2 0 1,2-2-1,0 0 0,0 0 1,0 0 1,2 0-2,-2 0 0,2 0 0,9-2 0,2-6 1,1 0-1,-5 1 1,5-3-1,-1 3 0,3-3 0,-4 2 1,5-1 0,-2 1-2,-2-1 0,0 4 2,0-2-2,0 2 1,-4 4 0,-1-3 0,-1 2 0,-1-1 1,-1 3-2,-5 0 1,0 0 0,0 0 0,0 0 0,-3 0 1,3 3-2,-2 4 1,-9 2 0,1 1 0,-4 2 0,1-2 0,0 0 0,-3 4 0,1 1 1,-1 0 0,2-3-2,-1-1 2,2 0-2,2-1 0,1 1-1,3-2 2,1-1-1,1-1 1,2-1 0,0-1 0,3-5 0,0 0 0,0 0 0,0-3 0,3 3-1,11-2 2,-5-2-1,2 2 0,1-7 0,3-2 0,0 1 0,4 1 2,-1 1-3,0-3 1,6 2 0,-6 3 0,-5 0 1,3 1-2,-3 0 1,-2 4 0,-4-1 0,4 2-1,-9 0 1,-2 0 0,0 0 0,0 0 0,-5 2 0,5 2 0,-5 7 0,-7 0 0,-5-1 0,2 3 0,-2 0 0,2 2 0,-1-5 0,3 4 0,-1 0-1,1-1 0,1-3 2,7-1 0,-1-3-1,1 3 0,5-5 0,0 2 0,-3-4 0,3-2 0,0 0-1,0 0 2,3 0-2,-3-2-1,2-2 2,12-4 0,2-3-1,-3 5-1,2-3 0,-2 1 1,4-3-1,-2 5 1,1-2-1,-4-1 2,5 4 0,-4 3-1,-6-2 0,-1 2 0,4 0 2,-10 2-2,0 0 1,0 0 0,0 0 0,0 0 0,-2 4 0,2 0-2,-5 3 2,-6 2 0,0 1 0,4 0 0,-6 1 0,-1 2 0,7-3 0,-1 1 0,-1 0 0,5 1 0,-1-2 0,1-6 0,4 7 0,-2-5 0,-1-2-1,3 0 1,0-4 0,0 5 0,-2-5 0,2 0 0,0 2 0,2-2 0,-2 0 0,5 0 2,-1-4-2,9 1-1,0-7 1,-6 3 0,7 0 0,2-3 0,-4 5 1,3 0-1,-4 0 0,2-2-1,-2 3 2,-3 2-1,-5 0 0,-2 2 0,3 0 0,-4 0 0,0 2 0,0 0 0,0-2 0,0 4 0,-5 1 0,5 5-1,-5 2 1,-1-2 0,-7 1 0,2 2 3,-1 2 0,-2 0-1,4 2 0,-3-5 1,2-1-1,3 0-1,3-3 0,3-4 0,-1 1-2,3-3 2,-3-2 0,3 0-1,0 0 0,0 0 0,0 0 0,3 0 0,2-2-1,3-1 0,8-1 1,-3-8-2,6-1 0,4 0 0,3 2 1,-5-1 0,3 3 0,-9 0-1,3 2-1,-4 6 1,-2-1 1,-7 0-1,-1 0-1,1 2 3,-5 0 0,-3 4-1,3-1 1,-6 7 0,-4 0 0,-6 1-1,4 2 2,-8-3-1,5 3-1,0 2 2,-3-2-1,4-1 0,4 3 0,-3 0 2,0-1 0,0 0 0,0-3-1,7-3 0,1 1 0,5-5 0,0-2-1,0 1-1,0-2 2,0-1-2,3 0-1,-1 0 1,14-1 0,0-8-1,3 2 2,1-1-2,1-1 1,0 1 1,-4 1 0,3 3-1,-5 2 2,-2 0-2,-5 2-1,-8 0 1,2 0 0,-2 0 0,0 0 0,0 0 1,0 2 0,0 4 0,-5 1 0,3-1 0,-11 3 0,2-1 1,1 3-2,-1-1 2,-1-1 1,-2-1-1,9-1 3,-6 1 0,-1 3 0,9-2-2,-8-3-1,3-1 1,4-4-1,1 4-1,3-3-1,0 0-2,0-2-2,0-2 0,5 2 0,10-2-1,4-7 1,-4-2-1,2 3 0,-5-1-1,4 1 3,-3 1 0,-3 4 2,-2-2 1,-3 1-1,-1 4 2,-2 0 0,-2 0 0,0 0 0,0 2 1,-8 2 0,-10 7-1,2-1 2,-6 1 0,7 0 2,-2 2 2,-4 0 2,7-3 2,-4 3-3,5-1-1,2-1-2,3 0-1,1-5-3,1 2-4,-1-5-5,3 1-7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-1120-23 67,'-5'0'1,"-3"2"1,-5 4 0,0 3-1,-6 8 1,-2 0 0,-2 2 1,1-2-2,-1 2 1,5-2-1,-3 0-1,6-4 2,-2-2-2,5-1 0,4-1 0,0-3 0,0-4 0,3-2 0,5 0 0,0 0 0,0 0 0,0 0 2,0-2-2,2 0 0,11-6 1,1-5 0,-2 2-2,2-1 2,2-3 0,-4 2-1,7-2 0,-1 0 0,3 0 0,0 2 0,-1-2 0,4 0 0,1 1 0,-2-1 0,-3 2 0,1 2 0,-2 1 0,-6 0-1,0 5 2,-5 1-1,-1 1 0,-4 1 0,-3 0 0,0 2 2,0 0-1,0 0 1,0 0 0,0 0-1,-5 0 1,0 2-2,-6 7 0,-1 1 0,-3-1 0,3 1 2,-2 0-2,-1 2 0,-3 1 1,0 4-1,-1 0 1,-4 0 1,1 2-2,-1-2 1,-1-2 0,7 4 1,0-4-2,2 0 2,2-5-1,3 3 0,5-4 0,5-3-2,-4 0 2,4-6-1,0 0 0,4 0 0,-2-2 0,6 0 2,8-4-2,-1-3 0,4-6 0,2-2 0,2 3 0,3-8-1,5 5 0,0-4-1,4 2 2,-1-3-2,-6 7 1,1-2 0,-2 2 0,-4 3 1,-4 0 0,-4 5 0,-4 0 0,-3 2 0,-3 4 1,-3 1 0,-2 0-1,0 1 0,-2-1 0,-3 2 0,0 8-1,-9 0 2,1 2-1,-2 0 0,1-2 0,-4 5 0,-1-1 0,4 2 0,-4-3 0,4 2 2,0 0-2,1-3 0,2 1-1,1-2 1,5 0 1,1-7-1,5 0 1,0-2-1,0 2 1,0-2 0,3-2-2,-1-4 0,11 0 2,0-2-2,6-7 2,0-2 0,1 0-2,3-4 0,1 0 1,0 4 0,3 0 0,-7 1-2,-1 4 2,-4 2-1,-2 1 0,1 5 0,-12 0-1,1-1 1,-1 3 0,-2 0 2,0 3-2,0-1 0,-5 5 2,-7 6-2,-3-1 1,0 0 1,2 0 1,0-2 1,0 3 0,0-2-1,5-3 0,-3 1 1,6-1-1,2-1-1,1-1 0,2-1 0,0-5 0,0 0-1,2-3 0,-2 3 2,6-4-1,7 2-1,0-9 0,2 3 1,2-1-2,4 1-1,-6-1 2,0 1 0,-1 1 0,-1 1 0,-5 2 0,2-1-1,-4 5 0,-4 0-2,1 0 2,-3 0 0,0 0 0,0 2 1,0 5 0,0-4 0,-3 7 1,-8-4-3,4 0 2,2 3 1,-1-3-1,1 3 1,0-5 0,0 0-2,2-1 0,1 1 1,2 0 1,0-2-2,0 0 1,2-2 1,3 0-2,-5 0 1,8-4 1,0 2-2,6-4 1,-2-3 0,1 1-3,3-3-3,0 0-5</inkml:trace>
  <inkml:trace contextRef="#ctx0" brushRef="#br0" timeOffset="1">-260-37 60,'0'0'0,"4"0"2,-2 2 1,-2-2-1,0 3 1,-6 6 1,6-1-1,-2 1 0,-5 1 1,-1-1-1,-1-1-1,3 5 1,-3-2-1,3 0 1,-3-1-1,1 3-1,0-2 0,1-1 1,-2-3 1,7 3-1,2-5-2,-4-3-1,4 2 3,0-2-1,0-2 0,0 0 0,0 0-2,0-4 1,4-2 1,9-3 0,0 1-1,-2-3 0,-1 0-1,6 1 2,-1-3-1,1 0-1,0-1 0,2 4 2,-3 0 0,-4 1-1,2 1-1,-5 1 2,1 5-1,-5-3 0,7 5-1,-9-1 0,0 1 2,-2 0 0,0 0-1,0 0-1,0 0 2,-2 1-1,0-1 0,-4 2 0,-3 8 2,0 0-2,-2 2 0,1 0 1,-3 1 0,0 1 0,-1 4-1,1 1 2,0-2 0,-2 0 0,2 0-1,5-2 1,-1-5-3,5-3 2,2-1 0,-1 0-1,3-1 0,0-3 0,0-2 2,0 0-1,3 0 0,-3 0 0,6-9-2,11-8 2,-2 4-1,0-1 0,6-1-1,1-2-5,3-5-1,1 1 1,2 2-1,2 0 3,0 2-2,-9 2 3,-3 3 1,1 5 2,-8 0-2,-4 2 0,1 2 3,0 1-2,-6-1 2,1 1-1,-3 0-1,-3 2 2,3 0-2,-8 2 2,1 0-1,-1 3 2,2 0-2,-7 5 1,4-3 1,-8 5 1,-1 1 2,2 1 1,0 1 0,1 0-1,-2-2 2,0 4-1,0-2-1,4 0 0,-2 2-2,2 0 0,3-2 0,-1-2-1,2-3-1,3 2 1,2-5-1,2-2 1,2-3-2,0 3 2,0-2-2,0-3 1,0 0 0,0-1 0,6-6-1,11-5 0,2 0 0,-3-3 0,5-4 0,4 2-1,1 0-2,2-2-1,-2 0 0,0 4 1,0 4 1,-3-1 0,-4 1 1,-4 2 0,-2 5-1,-7 1 1,-1 2-1,-3 1 1,2 0-1,-4 1 0,-6 2 1,1 1 2,-3 6-2,-5 2 3,-6 1 0,6 2 2,-8 2 0,-1 2 1,3 4 0,-3-2-1,1 1 0,3 2 1,5-4-2,-3-1 2,3-1-2,0-4-1,2-2 1,6-2-1,-1-1-1,6-3 0,0-1 0,0-1 0,0-4-1,3 0 0,-3 0 0,6-6 0,9 1 0,2-8 2,6-4-5,3-2 0,0-6-3,6 3-2,-1-4-1,3-2 1,-4 5 2,-2 7 0,-1-4 3,-4 9 1,-7 1-1,-4 1 1,-1 3 0,-3 1 1,-6 3 0,-2 2 0,0 0 1,0 2 0,0-2 1,-5 7 1,-8 4 1,-2 3 1,-1-1 2,-3 4-2,-2 4 1,-2 3 1,2-1-2,1 1-1,-2 2 0,1-3 0,0 1 3,0-5-1,5 0-2,3-4 0,0-2-1,5-3-2,1-1 1,1-4 0,4-2 0,2-1 0,2-2-1,-2 0 2,6-5-2,1 2 0,10-6 0,9-3-3,0-5 0,-3-2-2,1 2-1,2-3-2,1 1 0,-4-1-1,3 3 2,-3 0 3,-1 4 0,-9 5 1,-1-1-1,-4 3 0,-2 6 1,-4 0-1,-2 0 3,0 0 0,0 4 0,-2 7 0,-4 2 2,-9 0 3,1 4 2,-1 5 0,-1-3 1,-2 0-2,-1 4 0,2-1-1,-2-1 0,4-2 0,2-4 0,0-2 1,2-1 0,1-3-2,6-3 0,2-1-1,2-3-1,0-2 1,6-2 0,1-3-1,7-1-1,3-8-3,7 0-3,-1-1 1,3 0 0,-2 3 0,-3-1 0,-2 2 1,-7 3-2,-1 2-1,-3 3-2,-5 3 0,-1-2-3</inkml:trace>
  <inkml:trace contextRef="#ctx0" brushRef="#br0" timeOffset="2">-41 11 75,'6'0'4,"1"-4"1,6-7-1,5 0 0,-2 1-2,7-2 1,-2 2-1,1-2-1,1 0 0,-2 2-1,-1 2 1,-3-1 0,-2 1-2,-4 4 2,-1-1-2,-3 0 2,-1 5-1,-3 0-1,-1 0 0,1 0 1,-3 0 1,0-2 0,0 2-2,0 0 2,0 0-2,-3 0 0,3 0 1,-2 2 0,-7 8 1,2-2 0,-3 3-2,-1-3 2,1 3-2,-1-3-1,0 2 3,1 2 1,2-5 1,3 0-2,0 0 0,3-4 1,-2 0 0,4-3-1,0 2 1,0-2 0,0 0 0,4-2-1,1-1 0,2 1 0,7-8 1,1 2-2,-2-3 0,6-2 0,-2 3 0,2-1 0,-3 1-1,0-2-2,-1 0 0,-2 2 1,0-2-1,0 4 1,-3-1 1,-4 3 0,-1 4 0,1 2 0,-4 0 1,-2-2-2,0 2 2,0 0 0,0 0 0,-2 4 0,-4 6 0,-7 2 0,3-2 0,-1 0 0,4 0 3,-1 0 1,-1-1-1,2-1-2,2-1 1,2-2 1,1 0-1,2-3 0,0 0-1,0 1 0,0-3 1,2 0 0,1-3-1,2 3-1,8-2 1,0-6-2,0-3 1,0 3 0,0 1 1,-2 0 0,2 2-2,-3-2 0,-1 2 1,-5 4-2,-1-1-3,-3 0-2,0 2-5</inkml:trace>
  <inkml:trace contextRef="#ctx0" brushRef="#br0" timeOffset="3">-508 134 62,'0'5'0,"-2"-1"0,2 2 0,0-6 1,-2 9 0,2-3 1,-6-2-1,3 3 0,1-3 0,2-4-2,0 2 2,0-2-2</inkml:trace>
  <inkml:trace contextRef="#ctx0" brushRef="#br1" timeOffset="4">-2882 28 57,'0'0'2,"0"-2"-1,3 2 0,-3 0 0,0 0-2,0 0 3,2 0-2,-2 0 0,0 0 0,2-2 0,4 2 0,1-3 1,-3 3-1,3-4 1,-2-2-1,6 2 0,-4-1 1,2 0-3,1 2 2,-5 3 0,6-2 0,-6 2 0,-2-2 0,5-3 0,-8 2 1,0 1-1,5 2 1,-5 0-2,0 0 1,0 0-2,2-1 2,1 1 1,-3 0-1,0 0 0,0 0 0,-3 0 0,3 0 1,0 3-1,0 9 1,-5-4 0,-3 3-1,3-5 0,-3 3 0,0-3 0,3 1 0,-3-1-1,3-2 2,3 1-1,-2 1-1,4-4 2,0 2-2,-2 1 0,2-3 2,0 0 0,0-2-1,0 0-1,0 0 2,2 2-1,2-4 0,-2 0 0,1 2 0,7-4 0,1 1-1,-1-5 0,3-3-1,-5 3 1,6 1 0,-1 1 2,0-1-1,-3 5-1,-3-3 2,2 2-2,1 1 0,-2 2 2,-8-2 0,3 2-2,-1 0 0,-2 0 2,0 0-2,0 0 1,0 0 1,-2 0 0,-4 2-1,-1 6 0,-6 1 0,7-1-1,-2 1 0,3-5 1,-3 2 0,3 1 0,3-3 0,-4 0 1,4 1 0,-3-3-2</inkml:trace>
  <inkml:trace contextRef="#ctx0" brushRef="#br1" timeOffset="5">-2581 202 63,'-5'5'3,"-1"2"1,-7 5 2,0 3-2,-2-2-1,0 0 0,-2 0-1,4-3 1,2 1-1,1-4-1,8-3 0,-1 0-1,-3 0 0,6-2 1,0 1 0,0-3-1,0 0 0,-2 0 0,2 0 0,2 0 0,2-3-1,1 1 2,5-2-1,6-9-1,2-2 0,0 0 2,5 3 0,-1-5 1,-1-5-2,0 5 0,2 2 0,-1 0 0,-2-2 1,-2 4-1,-2 2 0,-3 1 0,-5 6 0,-3-1 0,1 5 1,-4-1 3,-2 1 1,0 1 0,0-1 0,0 0 0,-2 11 0,-9-3-2,-2 5 0,0 0-1,-3 0-2,0 1 1,-1 4 0,-2-1-1,0 0 2,-1 0 0,-4 0 0,3 3 0,3-5 3,-2-1-1,1-1-1,3 2-1,4-4 1,-5-4-2,12 3-2,-3-6 2,3-2 1,-1-1-1,6 2-2,0-3 1,0 0 0,3 0 1,-3 0-1,6-4 1,9-7 0,4 1-2,-1-2 2,0 0-3,3-2 2,5-1-1,0-5 1,-2 3 1,2 0-1,-3 0 0,1 2 0,-3 0 0,-2 5 1,-4-2-1,-2 2 1,-3 3-2,1 3 1,-6 2 1,-2-4-2,-3 6 1,0 0 0,0 2 0,0 0 0,0 2 0,-6 7 0,-4 2 1,-3 2-2,-3 2 1,0 2 0,-2-2 1,0 3-3,2-3 2,1-2 0,-1 2 0,0 0 1,3 0 1,1 0 0,-2-5 0,6-1-1,4-2-1,-2-3 0,3 0-1,3-4 2,0-2-1,0 0 0,3 0 0,-1 0-1,11-2 0,-2-2 2,1-2-2,7-5 1,0 0 0,1 1 0,1-2 0,-2 5 0,-4-3 0,1 3-3,-3 0 2,-1-1-1,-1 4-1,-3 1 2,-2-1-1,-3 2 0,-1 2 1,0 0 1,-2 0-2,0 0 1,0 2 0,-2 9 0,-9-1 2,1-1 0,-3 4-2,0-1 2,0 0-1,0 2-1,0-3 0,2-1 2,3-1 0,0-3-2,3-2 0,3-2 1,2 1 0,0-3 0,0 0 0,0 0 0,0-3 0,2 3 0,9-4-2,2-4 2,0-3-1,0 0 1,0 1-1,0-2 2,-3 5-1,1-3 0,-1 3-1,1 2 0,-3-1 2,-3 0 0,1 1-2,-1 3 0,-3 2 2,-2 0 0,0 0-2,0 0 0,-2 0 1,2 2 0,0 9 0,-11 0 1,0-2-3,4 3 2,-3-4 0,4 1 0,-3-1-1,3-1 1,3-3 0,3 0-4,0-4-5,0 0-8</inkml:trace>
  <inkml:trace contextRef="#ctx0" brushRef="#br1" timeOffset="6">-2639 216 57,'0'0'0</inkml:trace>
  <inkml:trace contextRef="#ctx0" brushRef="#br1" timeOffset="7">-2479 64 63,'0'0'4,"0"0"-1,0 0-2,0 2 1,-5-2-1,2 2 0,-8 7 0,2-1 0,0-1 1,-4 4-2,5 0 1,-2-3-1,-1 0 0,4 1 0,-3-1 0,1 1 0,1 1 1,1-3-2,1-1 2,1 0-2,-1 1 2,6-7 0,0 3-1,0 1-1,0-1 2,0-3-1,0 0-1,4 0-1,3-2 2,9-8 1,0-1-1,-1 0 0,6-6 0,-2 5-2,-1-3 2,-2 5 0,-1 1 0,-2 4 0,-2-1 0,-3 6 0,-3 0 0,-3-2-2,1 0 3,-3 0-2,0 2 0,0 2 2,-3 2-2,3 0 1,0 7 0,-7-5 1,1 5 0,2-3-2,-2 3 2,-1 0-1,1-3 0,1 1-1,2-5 2,0-2-2,1 2 2,2-2-1,0 0 0,0 1 0,2-3 0,1 0 0,11-5 0,-1 3 0,2-8 2,0 1-2,2 1 0,3-3 0,-1 5 0,-1-3 1,-2 1 0,-3 3 0,-2 5-1,-3 0 0,-3 0 0,0-3 2,0 0-3,-5 3-3</inkml:trace>
  <inkml:trace contextRef="#ctx0" brushRef="#br1" timeOffset="8">-2971 439 63,'0'0'1,"2"0"1,-2-2 0,2 2 1,-2-2-1,9-6 1,2 1 1,-1-1 1,3-2 0,2 0-2,1 0 0,0-4-1,-1 0-1,6 1 1,1-1 0,4-1-2,-3-2 1,1 2-1,-5 2 0,2 2 0,-8 3 1,2-1-1,-2 3 1,-5 4-2,-3-3 1,-5 5 3,4 0 0,-4 0 1,0 0 1,-4 0-3,4 5 1,-7 3 0,-7 1 0,4-3-2,2 3 1,0 1-2,1-1 1,-4 2 1,1-1 0,4-1-2,-5 1 1,2-1 0,3-1 0,-2-1 1,-2 1-1,10-1-1,-6-1 1,1 0-2,-3 1 1,2-3 0,2 0 0,4 0 1,-3-1-2,1-1 1,2 0 1,0-2 0,2 0-1,-2 0 0,3 0 0,-3 0 0,8 0 0,2-2 0,-5-10 0,6 2 0,2 0 0,2-4-1,4 4 0,5 0 2,-6-3 0,0 0-1,1 1-1,-1 1 2,-2 0-1,-3 7 0,-3 0-1,-5-1 0,-2 5 1,-1 0 1,2 3 0,-4 1-2,0-1 2,-6 9-2,-5-2 2,-2 1-1,0 4 0,-2-2 0,-6-1-1,8 3 0,0-1 2,-2 0 0,4-1-1,-3 0 0,4-1-1,4-1 0,-2 0 2,4-1 0,-5-1-2,7-1 2,-3-3-2,2-1 0,0 0 1,3-1 1,3-3-2,-3 0 1,3 0 1,-3-3 0,11 1-2,2-4 0,5-7 1,0 0 0,3 0-2,-3 0 3,1 1-1,1 1 0,-1 0 0,-1 1 0,-2 0 0,-3 5 0,-3 1-1,-2-1 0,-3 3-1,-2-1 0,-3 3 2,0 0 0,0 0 0,-3 3 0,3 4-1,-5 2 0,-7 3 0,-3-2 2,3 0-2,-1 2 1,0 3 0,2-3 1,-4 1-2,4 0 2,-2-2-2,5-2 1,4-3 1,-2-2-2,3 1-1,1-3 3,2-2-1,0 0 0,0 0 0,0 0 0,5-2 0,5-3 0,9-5-1,1-1 1,-1 0-1,-1 0 1,2 1 0,-1 1-1,-3 1 2,-3 3-1,-3 1-2,-2 0 0,-5 4-2,2-2 0,0 0 1,-5 2 1,0 0 2,0 2-2,0-2 2,-2 2 0,2 6-1,-3-1 3,-5-1-1,4-2 1,-2 1 0,3-3-1,1 2 0,2-2-2,0-2 1,0 0 1,0 2 0,2-2-1,1 0 0,-1-2-1,9 0-2,2-2-8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-4354-1471 63,'2'0'1,"-2"-3"1,6 3 1,5 0 1,-4-7 0,1 2-1,3 0 0,-4 1 0,-2-1-1,4 4-1,-4-1 1,-1 0-1,-1 2 1,-3-3-2,0 3 0,3 0 0,-3 0 0,2 0 1,-2 0 0,0 3 1,0-3-1,0 0 0,0 5 0,-5 2 0,5 0-1,-7-4 0,-4 4-1,6 3 0,-3-3 2,0 2 0,0-1-1,3-1 0,-2-1 0,3-2-1,2 3 2,-3-4-1,2 4 0,-2-2 0,5-3 0,0-2 0,0 0 0,0 0 0,2 0 0,9 0 2,0-5-2,-1 3 1,1-5 0,1 0 0,-1 0-1,-1 1 0,1 2 0,-3-1 0,2 0-1,-2 4 0,-3 1 1,0 0 0,-5 0 0,0 0 0,0 0 0,0 0 1,0 0-2,0 0 1,-3 0 0,3 4 0,0-2 0,-7 7 0,1-3 0,1-2 1,-1 3-2,2-2 1,-1 2 0,-3-2 0,2-2 1,4-1-3,0 1 3,-1 1 0,1 1-2,2-5 2,0 0-2,0 2 1,0-2 1,0 0 0,2 0-1,5-2-1,4 0 2,1-3-1,3-2 0,0 2 0,-2-5 0,0 5 0,0 1 0,0-1-1,-5 3 0,-2-1 2,-4 3-2,-2 0 2,0 0 0,0 5-2,0-5 2,0 7-1,0 0 0,-2 0 0,-9 0 0,1 1 0,2-1 0,-1 1 2,2-1-1,-1-2 0,3 2-2,2 0 1,-2-1 3,2-4 0,0 3 0,3-3-1,0 0-1,0-2-1,0 2 2,3-2-1,-3 0 0,8 0 0,3-2-1,-1 0 2,3-3-2,0-3 0,-2 4 0,2-1 0,1 0 0,-1 3 0,-3-1 0,-2 1 0,-3 2 0,0 0-1,-3 0 1,2 2 0,-4 0 0,0-1 0,0 6 0,-4 0 0,-3-1 0,-1-2-1,0 3 1,1-1 0,1 1 0,-1-3 0,3 2-1,2-1 3,-1-3 1,1 2-1,-1 0-1,3 1 0,0-5 0,0 0 0,0 0-1,0 0 0,3 0 0,-3 0 0,2 0 0,9 0 0,0 0 2,-1 0-1,3-3 0,-2 1 1,0 0-1,-2-2-1,-1 2 1,-3 2 0,4 0-2,-4 0 2,-3 0 0,1 0-2,-3 2 0,0-2 2,0 0 0,0 6-1,0 1 0,-3 1-1,1-6 0,-2 5 1,0-3 1,-2 2 0,4 3 1,-1-5-2,1-2 0,2 5 0,-3-5 0,3 2 0,0-4 1,0 3 0,0-2 0,3-1-2,-1 2 2,3-2-1,-1-2-1,11 1 0,-2-2 2,2 1 0,1-4-2,0-3 0,-1 3 2,-1-1 0,-1 3-1,0 2-1,-5 2 2,2 0-2,-5 2-1,-5-2 1,3 0 1,-1 2 0,-2 0 0,0 2-1,-2 3 1,-9-1 0,4 1-1,-1-3 0,0 2 2,1 5 0,-2-3-1,3-1 0,4-1-1,0-2 2,-4 1-2,4-3 2,2 0-1,0 0 0,0-2-1,0 0 2,0 0-1,2 0 0,2-4-1,6 2 0,1-5 2,-2-1-2,2 1-1,2-1 3,1 2-1,-2 1 1,-1 1 0,-1-2-3,-2 1 1,0 5-3,-3 0 1,-3 0 1,2 3 1,-4-3-1,0 4 1,0 0 2,-4 2-2,2 5 1,-1 0 0,-1-5 1,-2 2 0,-2 3 2,3-5 0,-3 5 6,0 0 0,1-3-2,4 1-2,3-2-1,3-4-2,-3-3 0,2 0 0,-2 0-1,13 0 0,3-3 0,-1-1 0,4-1-1,-3-2 0,5 1 0,-4-3 0,7 7-2,-5 0-1,-1 0 2,-4 0 0,-5 2 1,5 0-2,-6 0 0,-2 0 0,-6 0 1,0 0 1,2 0-2,0 2 3,-2-2-3,0 8 4,-2-3 1,2 0-1,0-2 0,-2-1 0,2 1 0,0-3-1,0 2-2,0-2-5,0 0-10</inkml:trace>
  <inkml:trace contextRef="#ctx0" brushRef="#br0" timeOffset="1">-3271-1230 70,'0'0'5,"0"1"1,0 4-1,0-1 1,0 0 0,-5 7 1,1 1-1,-9-1 0,2 0-2,0-1 1,5-1-2,-1-2 0,2-4-1,0 2 1,1-3-2,2 1 1,2-3-1,0 0-1,2 0 0,-2 0 1,4-3 0,6-1-1,3-2-1,3-8 0,-1 4 1,6-3 0,-2 2 0,3 1 1,4-1-2,-9 1 1,0-1 0,3 5 1,-1-3-2,-9 5 2,-2-1-2,-3 3 2,-5 2 0,2 0-2,-2 0 2,0 5-1,-2-3 0,-3 4-1,5 1 2,-5-1-1,-8 2 0,-6 1 2,6-1-2,2 3 0,-2 0 0,0-1 0,6 1 0,-7 4 1,1 0 0,0 0 1,0 0-2,2-2 1,1 0 0,3-3 0,-2 1 0,1-2-1,6-3 0,-3-2 0,5-2 0,0 3 0,-3-3 2,3-2-2,3 0 1,-3-2-1,5 0 1,8-3-2,8-5 1,-8-3 0,8 0 0,3-3 1,2 4-2,3-3 1,-3 0 0,0 5 0,-5-2 0,-3 2-2,-8 3 3,1 5-1,-3-2 0,-8 2 0,5 2 0,-5 0 1,0 0-1,0 4 0,-2-4 0,-11 9 1,2-1 0,-2 1-2,3 1 0,-12 2 1,1 1 1,6 1-2,-3-1 1,0 2 1,5-4 1,0-1-1,0 1 0,0 0 0,2-3 1,5 1-1,1-3 0,-1 3-1,2-5 0,4-2 0,0-1 1,0-1-2,2 0 1,-2 0 1,0 0 0,11 0-1,2-1-1,0-5 2,0-1-2,8-3 2,0-3-1,3 2-1,-3-2 2,2 1-1,-3 1 0,1 0 0,-2 3-1,-3 1 2,-6 3-2,-2 0 0,-3 4 1,-2 0 0,-3 1 1,0-1-2,0 3 1,-5 6 1,0-1 0,-1 1-2,-4 1 2,-3 1-1,0 2-1,-2 0 2,4-1-2,-2 3 3,-1-2 1,-1 0-1,2-1 3,-6 1-1,9-2-1,2-3-1,6 1 0,-2-3-2,0-1 1,4-1 0,2 0 0,-2-4-1,0 0 0,6 0-1,1 0 2,-1-2-1,9-2 0,0-7 0,2 0 0,1 3-1,3-3-2,2 1 1,-2-1 0,3 2-1,-7 1 1,-2 4 1,-3-1-1,-1 1-1,-4 2-1,-1 0 0,-4 2 0,1 0 2,-3 0 1,-3 0-1,3 2 0,-2 0 1,-8 7 0,-1-1 1,0 1-1,1-1 2,-1 3-2,-2-1 2,0 0-1,0 0 0,5 0 2,-2-1-1,2-3 0,0 1 0,6-3-1,0 1 0,2-2 0,-4 0 0,4-3 0,0 0 2,4 0-2,-2 0 0,8-3 0,3 0 0,0-2 0,0-4 0,0 1 0,0-3 0,4 3-1,0-2 0,2 3-1,-4 2 0,-2 0 2,-3 2-1,-1 1-2,-4 2 0,-3 0 1,-2 0 2,0 0-1,0 2 0,-2 6 0,-1 1 0,-3-1 1,-6 3 0,-2 0-2,2-1 3,-3 4-1,1-4 1,-2 3 0,5-2 2,5-3 1,-5 2 1,2 1 1,3-4-1,-3 1-3,7-3 1,-2-5 1,4 1-1,0-1-2,0 0-1,0 0 2,6 0-2,7-4 1,3 2 0,-4-4-2,3-3 1,-3 3 0,3 0 0,-1-3 1,-2 2 0,-1 6-3,-2 1 0,-5-2 0,2 2 0,-4-3 1,1 3-1,-1 3-1,-2-3 2,0 8-1,0-2-3,-2 3 0,-1-3 1,-5 3 1,1-3 1,-4-2 0,3 2 1,0 1 0,3-3-1,3-2 2,-2 0 0,2-2 0,2 0-3,0 0 2,0 2-1,2-2 1,-2 0 0,4 0 0,9 0 0,-3-2-2,1 0 1,-2-2-1,0 0-3,-3 2-2,-4 2 2,0 0 3,-2 0-1,3 0 1,-3 0 1,3 0 0,-3 4 2,0-4 0,0 2 0,0-2 0,2 2 1,-2-2-2,0 0-5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-1587 247 73,'0'0'6,"0"0"0,0 0 0,0 2 0,0-2-1,0 3 2,-2-3-1,2 4 0,0 2 0,0-2 1,0 1-1,0-3-1,-5 0 0,2 0-2,1-2 0,2 0-1,-3 0-2,3 0 1,0 0 0,0 0 1,3 0 0,-3 0 0,2-2 0,11-7-1,0-1 0,1-1 0,-1 1 1,5-3-2,-2-2 0,2 0 0,1 1 0,1-1-1,-1 5 0,-4 0 3,4 1-2,-6 2 0,0-1 0,-5 1 0,-3 4 0,-3-1 0,-2 4 1,0-3 0,0 1 1,0 2 0,0 0-1,0 0 0,-2 2 0,2-2-1,-2 5 0,-9 3 2,0-1-2,-2 3 0,-2 1 0,2-1 1,0 0 0,2 4 1,-5 1 1,3-2-1,0-1 1,2-1-1,0 0-2,1-1 1,-1-3 1,9-1 0,-3 1-2,5-3 0,-2-2 1,-1 0 0,3-2-1,0 0 0,0 0 0,0 0 0,0 0 1,0 0 0,0 0-1,5-2 0,-5 2 0,7-2 0,4-7 2,3-1-2,-1-1 0,5-4-3,-5 0 0,8-3-1,3 1 0,2-1 0,-3 1 2,1-2-1,-1 4 0,-4 1-1,-6 7 0,0 0 1,-5 2 1,0 4 0,-5-1 1,-1 2 1,-2-2-1,-2 2 2,2 0-2,-6 5 0,-7-2 4,0 6 0,0 5 0,-2 3-1,-1-2 0,-3 4 1,1-1 0,3-1 1,1 2-1,-7-2 0,6 0-1,1-2 2,-2 2-1,3-2 1,0-5-1,5 1-1,3-5 0,-1-1-1,6-3-1,0 0 1,-2 0 0,2-2-1,0 0 0,0-4 0,2-1-1,9-1-1,8-9-1,-1 0 0,3-4-2,0-2-1,5-3 0,0 2 0,1 0 2,-1-7 0,0 7 2,-2 2 0,-3 6 0,-6 1 0,1 2-2,-6 3 2,-2 1 2,-2 0-1,-1 4 0,-3 1 2,-2 2-2,0 0 0,0 0 2,-2 0 0,-1 0-1,-3 2 0,-4 8 0,-3 5 0,2 0 2,-4 1-1,0 1 2,-4 0 0,4 0-1,-4 3-1,1-1 0,2 1 0,-2-3 1,5 0 1,-6-2-1,6 0 1,0-3 0,3 1-1,1 0 1,-1-3-1,5-1 0,-3-5 1,3 0-2,5-1 1,0-3-2,0 0 0,0 0 1,0 0 1,2-3-2,7-3 0,6-7 0,4 1-1,-1-3 0,3 0-2,3-2 0,-1-2-1,1-1-1,-1 1 1,1 2-2,-3 4 2,-6 3-2,-2-2 2,0 2 1,-5 6 2,-2-2-1,-1 2 0,-5 4 1,2-3 0,-2-1 0,0 4 1,0 0 1,-5 4-2,3 1 1,-4 5 0,-7 0 0,0 2 1,0 0 0,-3 3 2,1 0 0,-1 2 1,0-2-1,3 0-1,-3 0 0,4 0-1,-2-2 1,2-3 1,3-1-2,5-3 0,-2-2 1,1 1-1,5-5 0,0 0-2,0 0 2,0 0-2,3-2 2,1 2 0,7-5-2,0-5 2,1-3-2,5 0-1,1-2-1,3-4 0,0 2-1,-1-2 0,1 0 0,0 4 2,-2 0-1,-1 1 0,-3 2 1,-1 0 0,-1 2-1,0 7 1,-6-1 1,-1-3 0,-2 1-1,0 4 2,-4 4 0,0-2-2,-4 1 2,2 11 0,-3-7 1,-8 4 0,1 4 2,-5-2 0,2 7 0,-4-1 1,4 3 0,-6-1 0,-3 1-1,6 3 1,-3-2-1,2-2-2,-2 3 2,4-5-1,0-2 0,4-3-1,4-2 0,1-5 0,-1 0-1,4-3 0,5 0 0,0-2 0,0 3 0,0-3 0,0 0 0,0 0 0,0 0 0,0 0 2,3-3-1,-3 3-1,0 0 1,2-9-2,11-1 1,4 0 0,0-2 0,0 0-2,1-5 0,0 0-2,2-5-2,4-1 0,-1-5-1,4 1 1,-1-3 0,0 3 3,0 0-1,1 6 3,-4-1-1,-5 5 1,-1 2 1,-4 3-2,-3 2 1,-3 0-2,2 3-5,-7 4 0,1 1-3</inkml:trace>
  <inkml:trace contextRef="#ctx0" brushRef="#br1" timeOffset="1">-2966 648 70,'0'7'7,"0"1"-1,0 5 1,0 0 1,-3 4 1,1 4 0,-1-4 0,-5 4-1,0 0-2,1 3 0,-1-3 0,0 3-3,0-1 0,0-1 0,0-3-1,1-2 1,1 0-1,1 0-2,0-4 3,0 4-1,-1-7-1,4 2 0,-1-5 0,3-2 0,0-3-1,0 2 0,0-4 0,0 0 0,0 0-1,3-1 2,-3-6-1,2-6 0,6 0 0,0 0 0,-1 3-1,2-5 2,-1-2-2,-1 0 0,4-3-1,-3 1 0,0 0-1,3-4-1,-2 1 0,2 1 1,1-1 0,-1 2-1,-2 2 0,1 1 1,-2-2-1,-3 2 1,-3 6 1,4 1 1,-1 3 0,-3-1-1,-2 4 2,0-2 0,4 6 0,-4-3 0,0 1 0,0 2 1,0-2 0,2 2-1,-2 0-1,0 0 2,0 0-3,0 0 2,0 2-2,0 0 2,0 9 0,-6-1 0,6 5 0,-7 4 0,-1-2-1,3 5 4,-3-1 0,-1 4 1,3 4 0,-5-2-1,3 1-1,0 0 1,0-1 2,0-1-3,4-3 1,-5 1 1,3-2-1,0-2 0,0-5-1,3-1 0,1-2-1,2-3-1,0-5 1,0 0 0,0-4 0,0 0-1,0-2 0,0-4 0,5-11 0,5-1 0,3-3 0,0-3-1,1-1-1,-1-5-2,3-2-1,-4 0-3,3-2 1,5-5 0,-8 4 1,4 4 1,2 0 0,-5 3 2,1-4 0,-4 6 2,3 1 1,0 6 0,-2 2 0,0 2-2,-3 3 2,-6 2 0,-2 3 1,0 2 1,0 0 0,2 3 1,-2 0-1,0 2-1,-2 0 0,2 0 0,0 2 0,0 0-1,0 8 0,-2 4 0,-4-1 0,4-1-1,-1-1 0,-8 8 1,7 0 1,-2 3 0,-1 4-2,-2 1 2,1 1-1,-2 1 2,2 4-1,-2-4 0,1 1 1,-1 0 2,2-4 0,1-3-1,-2-2 1,4-2-1,2-2-1,0-6-1,3 0 0,0-3 0,0-6 0,3 0-1,0 1 0,0-6 2,5 1-2,-1-6 1,4-7-1,-1-2 1,3-2-2,1-5-1,-1 1-2,5-5-2,-2-4-3,3 0 1,-1-4 1,0 0 1,1 4 1,-4 0 1,3 2 1,-4 7 1,1 3 1,-2-2 0,-4 4 1,1 5-1,-3 0 2,-1 5-2,-1 2 0,-3 1 1,4 3 0,-6 2 0,2-3 1,-2 3 0,-2 0-1,-1 5-1,3 0 2,0 4-2,-5 6 2,-2-3-2,1 5 0,-3 2 2,3 4 0,-3 1 2,1 1 0,1 6 2,-1 0-1,3-1 0,-3 0 0,0-4 1,3-1 0,-1-1 0,1-3 0,0-2-3,5-2 1,0-6-2,0-1 1,0-3-1,0-1 0,0-2 1,0-2-2,0-2 0,3 0 2,-1 0-1,-2-2 0,2-8 1,1-3-1,10-2 0,1-2 0,-1-4 0,-3-1-1,4-3-2,-2-5-3,1-4-4,0-3-2,0-3 3,4-2 0,-5 3 2,4 5 1,-3 4 1,-3 5 1,1 3 1,-3 8 1,-3 3 0,-3 2 1,1 1 0,-3 4 0,3-1 3,-3 3-1,0 0 0,-3 2-2,3 2 1,-3-2 0,3 7-2,-2 3 1,-1 1 1,1 2 0,-4-1-2,1 5 0,0 0 2,0 3 0,-1-1-1,4 2 0,-3 5 3,2 0 0,0 1 2,1 1 1,2-5 0,-3 2 0,3-1 1,-3-3-2,3 0-2,0-3-1,0-3-1,0-2 0,0-3 0,0-1 0,3-5 1,-3-2 0,3-2-1,-1 0-1,4-2 2,1-6-1,1-3 0,0-6 0,0-2-1,2-5-2,-2-1-3,-3-6-3,3-3-2,1-3 0,-2-6 2,-2 2 2,3 5 1,-2 4 0,-2 0 3,5 11 0,-5 2 1,-4 6 0,4 2 0,-4 3-1,2 1 2,-2 5-1,3-1-1,-3 3-1,0 0 1,2 0 0,-2 0 2,-2 3 0,2 8-1,0-3 1,0 1-1,0-1 1,0 5-1,2 0 0,-2 2 4,0 2 2,0 0-1,0 6 1,0 3 0,0 1 2,3-1-1,-3 0 0,0-3 0,3 0-1,-3 1-1,0-7 2,0-2-3,0-3-1,0-3 0,0-3-1,2-1 0,1-5 1,2 0-1,0-3 0,3 0 0,1-8 0,-2-6 1,4-3-3,-3-5 0,-3-1-4,5-5-1,-2-4-2,3 3-2,-4-4 0,-1 2 3,1-2 1,-1 4 2,2 2 2,-5 7-1,3 2 1,-2 3 2,-2 7-1,3 1 1,-5 3 0,0 3 0,0 2 0,0 0 1,0 2-2,0 0 1,-2 0 0,2 4 0,0 7 0,0 1 0,-3 3 0,3 1 1,-2 1 3,2-2 0,0 4-1,0 0-1,0-2 1,2 5 0,-2-1 2,3-2-1,3 4 0,-4 1-1,1-3-2,-1-4 4,0 0-3,1-2 1,2-6-1,1 2 1,-3-8-1,-1 2 0,-2-3 0,0-2-1,3-2-1,2-6 0,-3-7 0,3-2 0,1-3-1,4-3-3,-7 1-4,2-3-1,1-5 0,0 0 1,-6-2 1,0 0 0,6 0 2,-6 2 1,0 6 0,3 5 2,-3 7 1,0 1 0,-3 7 1,3 0-1,0 1 2,-6 3-2,4 3 2,2 1-1,0 6-1,0 3 0,0 4 1,0 0 1,0 2 0,0 0-2,0 3 3,0 0-1,2-3 1,-2 2 1,0-2-1,4 0 1,-2 1 1,7-6 0,-4 6 1,-4-6 0,5-1 0,-6-2-2,0-3-1,0-1 0,3-1 0,-1-1 1,-2-5 1,3 0-1,-3 0 0,3-7-1,0-1 0,1-7-1,-2 0-2,2-4 0,1 2-4,3-3-2,-5-3-2,1 2 0,7 0 1,-5-1 2,-4 1 0,2 2 4,2 4-1,-3 1 2,-1 9-1,-2 0 1,0 3 0,0 2 0,4 0 0,-4 2-1,0 3 1,0 7 1,0-2-1,0 5 2,0-1-1,2-1 0,-2-3 0,0 3 2,0 0-2,0 0 0,4-1 1,-1-1 0,5 0 0,-5-1 2,3 1-1,-2-3 0,4-8-1,-3 5 0,1-5 2,1-3-1,1 1 0,-2-4-1,5 0 1,-4-5-1,-1 0-1,1-1-2,1-5-2,0 2 0,-3 0 1,1 2-1,-1 2 1,-3 1 2,1 5 2,-3 3-1,0-1-1,0 3 2,0 5-1,0 0 0,0 0 2,-3 9 2,3-1-1,-2-1 1,2-1-2,0 0-2,-5-1 2,5-1 0,0-1 0,0 1-1,0-7-1,0 2 1,0-2-1,3-2 0,-3 0 0,4-2 0,2-2 0,1-7 0,4 3-2,0-3 1,-1 3 0,-1-1 2,-5 3-2,-1 2 0,0 4 2,0-3 0,-1 3 1,-2 0 0,0 0 1,0 0 1,0 3-1,0 3 0,0 2 1,0-1 0,0-3-1,-2 0 0,2-1-3,0-1 0,0 0-4,0 0-6</inkml:trace>
  <inkml:trace contextRef="#ctx0" brushRef="#br2" timeOffset="2">-3133 2077 75,'-3'0'3,"-2"2"1,0 2 0,-6 2 0,1 1-1,-1 1-1,-2 1 1,0-1 1,-6 5-1,6 4 1,-2-6 1,-4 1 0,3 1-2,1-2 0,-2 4-1,2-3-1,0 2 0,2-2 0,-1 3 0,1-4 1,0 0-3,2 1 1,4-1 0,-3-2 0,1-1-1,2 1 1,2-5 2,5 0-1,0-4-1,0 2 0,0 0 0,0-2 0,0 0 0,0-2 0,0 2 0,2-2 0,1 2 0,0-6 0,-1-3 0,5 1 0,2-1 1,3-1-2,4-1 1,0-2 0,-3 2 0,3-3 0,2-1-2,-3-1 0,4-1-1,-1-2-2,3-2 0,3 2 1,3 0 1,-3 0 0,-4-1 1,1 8 0,-2-1-2,-4 2 2,-2 3 0,-5 3 1,-3 1 1,-3 2 0,2 0 1,-4 2 0,0 2 1,0-2-2,0 0 1,-4 2 0,2 0 1,0 7-1,-9-5-1,1 2 1,-1 3-1,0-1 0,2 1 1,-5 2 0,1 1 1,0-1-1,2 2 1,-2 4 0,-2-5-1,2 3 1,-4-2-2,4 2 2,0 0-1,0 2 0,-2-4-2,4 0 2,-2 0-2,8-5 2,0-1-2,-1-3 1,1 0 1,5-4 0,0 0-1,2 2 0,-2-2 0,0 0 0,3 0 0,-3 0-1,8-2 2,5-6-1,-2-6 0,4 2 0,2-1 0,0-4 0,0 0 0,3 0 0,4 0 0,-1 0 2,-2 2-1,3 0 0,-5 2-2,-2 3 1,0 1 0,-4 1 0,-3 3 0,1 1 0,-4 0-2,-3 2 2,-2 2 0,0 0 1,-2-2-1,0 2 0,0 0 1,0 0-1,0 2 0,-2 2 1,-4 7 0,-7-1-1,0 3 0,3 0 0,-6 2 0,0 2 0,3-5 2,-2 1-2,2 6 1,0-3 0,2-4 0,3-1-1,3 1 0,-1-5 0,4 0 0,0-4 0,2 2 0,0-1 0,0-4 0,0 0 2,0 0-3,0-2 1,4 0 0,0-3 0,9-3 0,0-2-1,0-1 3,0-2-1,0-4 0,5 2-2,0-6-1,1 4 2,2 0 0,-1 2-2,-1 2 1,-4 0-1,1 3 1,-2 1-2,-8 3 2,0 1-1,-3 3 0,-1 2 1,-2 0 1,0 0-1,0 0 0,-2 2 2,-1 3-1,1 3 2,-6 3 0,0 0 0,-3 0 1,2-1 0,0 0-2,1 1 1,-2 4 0,-1-5-1,4 3 0,1 0-2,-1-2 2,1-1-2,1-3 1,2-1 1,1-2 0,2 1-1,0-1 0,0-2 0,0-2 0,0-2 0,0-2 0,2-2-1,12-5 2,-1-2-1,0-2 0,2 0-1,2 0-1,-5 2 1,4 1 1,-3 1-1,-2 5 0,-1-2 0,1 1-1,-5 3 1,0 1 0,-3 1-1,-1 0 2,2 2-1,-2 0 0,-2 0 1,3 2-1,-3-2 2,-3 0-2,1 11 0,2-3 1,-4-1 1,-7 3 0,5 1-1,-5 0 2,2-1 0,5 1 0,-2-5-1,4 1 0,-1-5-1,3 0 1,0 0 0,0 0-1,0-2 0,0 0-2,3-2-1,9-7 0,-1-3-1,4-3 0,0 2 1,2-2-1,-4 5 1,6-1 1,-12 5 1,-1-1-1,2 5 0,-5 2 2,-3 0-1,0 2 0,0-2 1,0 2 0,0 5 2,0 0-1,-3 1-3,-3-4-3</inkml:trace>
  <inkml:trace contextRef="#ctx0" brushRef="#br2" timeOffset="3">-2521 2115 61,'0'0'2,"-3"0"0,-2 2 0,2 4 1,1 7-1,-5 0 0,1-3 1,-3 3-1,2 4-1,-1-2 1,0 0 0,3 2-1,1 1 1,-5-6 1,1 1-1,4-2 1,0-1-2,2 1 1,-1-7-2,3 1 0,3-3 2,-3 2-2,2-4 0,2 0 1,6-6 0,1-5 0,1-2-1,1 0 0,0-4 0,0 2-1,-2-4-1,2 2 1,-3 6 1,1 0-1,-4 1 1,-1 1-1,-4 3 0,4 0 1,-4 1 1,-2 5 0,0 0-2,0 0 2,0 0-1,0 0-1,0 0 2,0 0-1,0 0-1,0 2 0,0 1 1,0 1 0,-2 2 1,2 3 0,0 1-1,-6-3 0,4 1 0,-1 3 0,0 0 0,-2 0 0,1-1 2,0 1-2,2 2 0,-1 2 1,-2-5 0,2 1 0,3 0-2,0-3 0,0-2 2,0 1-2,0-3 2,0-2-2,0-2 1,3 0 1,-3 0-2,3-2 2,-1 0 0,3-4-1,3-7 0,0 2-1,0-2 2,0-4-3,2 0-1,-1 0 0,0 0 0,2 0 1,-1 2 1,1 2-1,-3 5 0,-3 3 2,-3 1-1,2 4-1,-4 0 1,0 0 1,0 0 0,-4 0 0,4 4 0,0 5 1,-7 4 0,1-3-1,-1 6 2,1-4 0,1 1 1,0 2-1,-2 0 1,1 4 1,1 0 0,-1 0-2,1-2 0,0 0 0,2-4-1,1 2 0,-1-3 0,1-3 0,2 0-1,0-3 0,0-1-1,0-3 2,2-2-1,-2 0 0,3-2 0,5-3 0,3-5 0,-4-1 0,1-2 0,0 0 0,-1-4-2,4 0-1,0 0-3,-1-2 2,-2-2-1,2 1 2,4 6 0,-3 1 0,-7 0-1,5 2 0,-4 5 1,-3 2 1,-2 2-1,0-1 1</inkml:trace>
  <inkml:trace contextRef="#ctx0" brushRef="#br2" timeOffset="4">-2335 2271 63,'0'3'3,"0"2"-1,0 6 0,0 4 2,-3 0-1,-5-1 0,3-1 1,-3 2 0,6-3-1,-4 1 0,1-2 0,3-1-1,-1 1-1,3-4 0,0-1 0,0-4 0,0-2-1,0 3 0,0-3 0,5-3 2,-2 1-2,5-2 0,0-9 0,3 0 0,-4-2 0,4-2-3,2 0-1,-3-4-3,3 2 0,0 0 2,0 4 1,1 2 0</inkml:trace>
  <inkml:trace contextRef="#ctx0" brushRef="#br2" timeOffset="5">-2269 2370 74,'0'4'3,"0"3"1,-2 3 0,-2 1-2,2 2 2,-3 2-1,1-2 0,0-5 0,1 0-2,3-5 1,-2 1-1,2 1 0,0-3 0,2-2-1,-2 0 0,0-2-1,7-5 2,4-6-2,0-1-1,-1-1-2,4-2-1,-4-3-2</inkml:trace>
  <inkml:trace contextRef="#ctx0" brushRef="#br2" timeOffset="6">-2177 2376 66,'-6'3'3,"6"3"2,-3 3-1,1-1-1,-3-2-1,2 3-1,1-2 0,2-3 0,0 2 1,0-6-2,2 3 0,1-3 1,-3 0-1,7-5 0,4-5 0,2-1 0,0-4-1,-5 0-3,5 0-2,0-2 1,-2-2 1,-7 4 1,2 3 1</inkml:trace>
  <inkml:trace contextRef="#ctx0" brushRef="#br2" timeOffset="7">-2092 2362 68,'0'0'4,"0"2"-1,-6 2-1,6-2 0,0 7 0,0-3 0,0-1-2,0-4 1,0 2 0,0-3 0,0 0 0,4 0-1,-2-4 0,7-7-1,0-2 0,5-4-1,-1 0 0,-6 0-2</inkml:trace>
  <inkml:trace contextRef="#ctx0" brushRef="#br2" timeOffset="8">-2004 2339 65,'-2'0'3,"2"4"1,-2 2-1,2 1 0,0-4-2,0 2 0,0-1 1,0 1 0,0-5-1,2 0 0,-2 0-2,2-3 2,9-1-2,-3-9-1,5-3-2,0 1 0</inkml:trace>
  <inkml:trace contextRef="#ctx0" brushRef="#br2" timeOffset="9">-1875 2307 75,'0'0'3,"0"0"1,0 2 0,0 2-1,0 5-2,0-5 0,0-2 1,0 2-1,0-4 0,0 0-1,4 0 1,-2 0-4,-2-2-4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-2 164 79,'0'0'5,"0"-3"1,0 3-2,0 0 2,0-1-2,0 1-1,0-4-2,5 2 1,-5-3 0,3 0-1,8 0 0,-2-2 0,2 1 0,-3-1-1,0-2 0,3 1 0,-2-1 0,2 2 0,1-3 0,3 0 0,-3 2 2,2-3-3,-1 3 1,-3-4 0,1 7 1,-4-2 0,1 2-1,-2 2 0,-1 1 0,-3-1 0,1 3 1,-3-2-2,0 2 1,0 0 0,0 0 1,0 0-2,0 0 1,0 0 0,-5 2 0,5 6 0,-3-1 0,-7 0 0,2 1 0,-1 1 0,2-3 0,-1 1 0,-2 1 2,-1 1 1,0-1 0,4 3-2,-1-1 1,-2 0 0,2-1-1,0 1 3,-2 2 2,-1-2-1,3-1-1,1-1 0,-2 1-2,4-3 0,0 1 0,5-5-1,0 0-1,-2 0 1,2-2-1,0 0 0,0 0 1,0 0 1,2 0-2,-2 0 0,2 0 0,9-2 0,2-6 1,1 0-1,-5 1 1,5-3-1,-1 3 0,3-3 0,-4 2 1,5-1 0,-2 1-2,-2-1 0,0 4 2,0-2-2,0 2 1,-4 4 0,-1-3 0,-1 2 0,-1-1 1,-1 3-2,-5 0 1,0 0 0,0 0 0,0 0 0,-3 0 1,3 3-2,-2 4 1,-9 2 0,1 1 0,-4 2 0,1-2 0,0 0 0,-3 4 0,1 1 1,-1 0 0,2-3-2,-1-1 2,2 0-2,2-1 0,1 1-1,3-2 2,1-1-1,1-1 1,2-1 0,0-1 0,3-5 0,0 0 0,0 0 0,0-3 0,3 3-1,11-2 2,-5-2-1,2 2 0,1-7 0,3-2 0,0 1 0,4 1 2,-1 1-3,0-3 1,6 2 0,-6 3 0,-5 0 1,3 1-2,-3 0 1,-2 4 0,-4-1 0,4 2-1,-9 0 1,-2 0 0,0 0 0,0 0 0,-5 2 0,5 2 0,-5 7 0,-7 0 0,-5-1 0,2 3 0,-2 0 0,2 2 0,-1-5 0,3 4 0,-1 0-1,1-1 0,1-3 2,7-1 0,-1-3-1,1 3 0,5-5 0,0 2 0,-3-4 0,3-2 0,0 0-1,0 0 2,3 0-2,-3-2-1,2-2 2,12-4 0,2-3-1,-3 5-1,2-3 0,-2 1 1,4-3-1,-2 5 1,1-2-1,-4-1 2,5 4 0,-4 3-1,-6-2 0,-1 2 0,4 0 2,-10 2-2,0 0 1,0 0 0,0 0 0,0 0 0,-2 4 0,2 0-2,-5 3 2,-6 2 0,0 1 0,4 0 0,-6 1 0,-1 2 0,7-3 0,-1 1 0,-1 0 0,5 1 0,-1-2 0,1-6 0,4 7 0,-2-5 0,-1-2-1,3 0 1,0-4 0,0 5 0,-2-5 0,2 0 0,0 2 0,2-2 0,-2 0 0,5 0 2,-1-4-2,9 1-1,0-7 1,-6 3 0,7 0 0,2-3 0,-4 5 1,3 0-1,-4 0 0,2-2-1,-2 3 2,-3 2-1,-5 0 0,-2 2 0,3 0 0,-4 0 0,0 2 0,0 0 0,0-2 0,0 4 0,-5 1 0,5 5-1,-5 2 1,-1-2 0,-7 1 0,2 2 3,-1 2 0,-2 0-1,4 2 0,-3-5 1,2-1-1,3 0-1,3-3 0,3-4 0,-1 1-2,3-3 2,-3-2 0,3 0-1,0 0 0,0 0 0,0 0 0,3 0 0,2-2-1,3-1 0,8-1 1,-3-8-2,6-1 0,4 0 0,3 2 1,-5-1 0,3 3 0,-9 0-1,3 2-1,-4 6 1,-2-1 1,-7 0-1,-1 0-1,1 2 3,-5 0 0,-3 4-1,3-1 1,-6 7 0,-4 0 0,-6 1-1,4 2 2,-8-3-1,5 3-1,0 2 2,-3-2-1,4-1 0,4 3 0,-3 0 2,0-1 0,0 0 0,0-3-1,7-3 0,1 1 0,5-5 0,0-2-1,0 1-1,0-2 2,0-1-2,3 0-1,-1 0 1,14-1 0,0-8-1,3 2 2,1-1-2,1-1 1,0 1 1,-4 1 0,3 3-1,-5 2 2,-2 0-2,-5 2-1,-8 0 1,2 0 0,-2 0 0,0 0 0,0 0 1,0 2 0,0 4 0,-5 1 0,3-1 0,-11 3 0,2-1 1,1 3-2,-1-1 2,-1-1 1,-2-1-1,9-1 3,-6 1 0,-1 3 0,9-2-2,-8-3-1,3-1 1,4-4-1,1 4-1,3-3-1,0 0-2,0-2-2,0-2 0,5 2 0,10-2-1,4-7 1,-4-2-1,2 3 0,-5-1-1,4 1 3,-3 1 0,-3 4 2,-2-2 1,-3 1-1,-1 4 2,-2 0 0,-2 0 0,0 0 0,0 2 1,-8 2 0,-10 7-1,2-1 2,-6 1 0,7 0 2,-2 2 2,-4 0 2,7-3 2,-4 3-3,5-1-1,2-1-2,3 0-1,1-5-3,1 2-4,-1-5-5,3 1-7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-1120-23 67,'-5'0'1,"-3"2"1,-5 4 0,0 3-1,-6 8 1,-2 0 0,-2 2 1,1-2-2,-1 2 1,5-2-1,-3 0-1,6-4 2,-2-2-2,5-1 0,4-1 0,0-3 0,0-4 0,3-2 0,5 0 0,0 0 0,0 0 0,0 0 2,0-2-2,2 0 0,11-6 1,1-5 0,-2 2-2,2-1 2,2-3 0,-4 2-1,7-2 0,-1 0 0,3 0 0,0 2 0,-1-2 0,4 0 0,1 1 0,-2-1 0,-3 2 0,1 2 0,-2 1 0,-6 0-1,0 5 2,-5 1-1,-1 1 0,-4 1 0,-3 0 0,0 2 2,0 0-1,0 0 1,0 0 0,0 0-1,-5 0 1,0 2-2,-6 7 0,-1 1 0,-3-1 0,3 1 2,-2 0-2,-1 2 0,-3 1 1,0 4-1,-1 0 1,-4 0 1,1 2-2,-1-2 1,-1-2 0,7 4 1,0-4-2,2 0 2,2-5-1,3 3 0,5-4 0,5-3-2,-4 0 2,4-6-1,0 0 0,4 0 0,-2-2 0,6 0 2,8-4-2,-1-3 0,4-6 0,2-2 0,2 3 0,3-8-1,5 5 0,0-4-1,4 2 2,-1-3-2,-6 7 1,1-2 0,-2 2 0,-4 3 1,-4 0 0,-4 5 0,-4 0 0,-3 2 0,-3 4 1,-3 1 0,-2 0-1,0 1 0,-2-1 0,-3 2 0,0 8-1,-9 0 2,1 2-1,-2 0 0,1-2 0,-4 5 0,-1-1 0,4 2 0,-4-3 0,4 2 2,0 0-2,1-3 0,2 1-1,1-2 1,5 0 1,1-7-1,5 0 1,0-2-1,0 2 1,0-2 0,3-2-2,-1-4 0,11 0 2,0-2-2,6-7 2,0-2 0,1 0-2,3-4 0,1 0 1,0 4 0,3 0 0,-7 1-2,-1 4 2,-4 2-1,-2 1 0,1 5 0,-12 0-1,1-1 1,-1 3 0,-2 0 2,0 3-2,0-1 0,-5 5 2,-7 6-2,-3-1 1,0 0 1,2 0 1,0-2 1,0 3 0,0-2-1,5-3 0,-3 1 1,6-1-1,2-1-1,1-1 0,2-1 0,0-5 0,0 0-1,2-3 0,-2 3 2,6-4-1,7 2-1,0-9 0,2 3 1,2-1-2,4 1-1,-6-1 2,0 1 0,-1 1 0,-1 1 0,-5 2 0,2-1-1,-4 5 0,-4 0-2,1 0 2,-3 0 0,0 0 0,0 2 1,0 5 0,0-4 0,-3 7 1,-8-4-3,4 0 2,2 3 1,-1-3-1,1 3 1,0-5 0,0 0-2,2-1 0,1 1 1,2 0 1,0-2-2,0 0 1,2-2 1,3 0-2,-5 0 1,8-4 1,0 2-2,6-4 1,-2-3 0,1 1-3,3-3-3,0 0-5</inkml:trace>
  <inkml:trace contextRef="#ctx0" brushRef="#br0" timeOffset="1">-260-37 60,'0'0'0,"4"0"2,-2 2 1,-2-2-1,0 3 1,-6 6 1,6-1-1,-2 1 0,-5 1 1,-1-1-1,-1-1-1,3 5 1,-3-2-1,3 0 1,-3-1-1,1 3-1,0-2 0,1-1 1,-2-3 1,7 3-1,2-5-2,-4-3-1,4 2 3,0-2-1,0-2 0,0 0 0,0 0-2,0-4 1,4-2 1,9-3 0,0 1-1,-2-3 0,-1 0-1,6 1 2,-1-3-1,1 0-1,0-1 0,2 4 2,-3 0 0,-4 1-1,2 1-1,-5 1 2,1 5-1,-5-3 0,7 5-1,-9-1 0,0 1 2,-2 0 0,0 0-1,0 0-1,0 0 2,-2 1-1,0-1 0,-4 2 0,-3 8 2,0 0-2,-2 2 0,1 0 1,-3 1 0,0 1 0,-1 4-1,1 1 2,0-2 0,-2 0 0,2 0-1,5-2 1,-1-5-3,5-3 2,2-1 0,-1 0-1,3-1 0,0-3 0,0-2 2,0 0-1,3 0 0,-3 0 0,6-9-2,11-8 2,-2 4-1,0-1 0,6-1-1,1-2-5,3-5-1,1 1 1,2 2-1,2 0 3,0 2-2,-9 2 3,-3 3 1,1 5 2,-8 0-2,-4 2 0,1 2 3,0 1-2,-6-1 2,1 1-1,-3 0-1,-3 2 2,3 0-2,-8 2 2,1 0-1,-1 3 2,2 0-2,-7 5 1,4-3 1,-8 5 1,-1 1 2,2 1 1,0 1 0,1 0-1,-2-2 2,0 4-1,0-2-1,4 0 0,-2 2-2,2 0 0,3-2 0,-1-2-1,2-3-1,3 2 1,2-5-1,2-2 1,2-3-2,0 3 2,0-2-2,0-3 1,0 0 0,0-1 0,6-6-1,11-5 0,2 0 0,-3-3 0,5-4 0,4 2-1,1 0-2,2-2-1,-2 0 0,0 4 1,0 4 1,-3-1 0,-4 1 1,-4 2 0,-2 5-1,-7 1 1,-1 2-1,-3 1 1,2 0-1,-4 1 0,-6 2 1,1 1 2,-3 6-2,-5 2 3,-6 1 0,6 2 2,-8 2 0,-1 2 1,3 4 0,-3-2-1,1 1 0,3 2 1,5-4-2,-3-1 2,3-1-2,0-4-1,2-2 1,6-2-1,-1-1-1,6-3 0,0-1 0,0-1 0,0-4-1,3 0 0,-3 0 0,6-6 0,9 1 0,2-8 2,6-4-5,3-2 0,0-6-3,6 3-2,-1-4-1,3-2 1,-4 5 2,-2 7 0,-1-4 3,-4 9 1,-7 1-1,-4 1 1,-1 3 0,-3 1 1,-6 3 0,-2 2 0,0 0 1,0 2 0,0-2 1,-5 7 1,-8 4 1,-2 3 1,-1-1 2,-3 4-2,-2 4 1,-2 3 1,2-1-2,1 1-1,-2 2 0,1-3 0,0 1 3,0-5-1,5 0-2,3-4 0,0-2-1,5-3-2,1-1 1,1-4 0,4-2 0,2-1 0,2-2-1,-2 0 2,6-5-2,1 2 0,10-6 0,9-3-3,0-5 0,-3-2-2,1 2-1,2-3-2,1 1 0,-4-1-1,3 3 2,-3 0 3,-1 4 0,-9 5 1,-1-1-1,-4 3 0,-2 6 1,-4 0-1,-2 0 3,0 0 0,0 4 0,-2 7 0,-4 2 2,-9 0 3,1 4 2,-1 5 0,-1-3 1,-2 0-2,-1 4 0,2-1-1,-2-1 0,4-2 0,2-4 0,0-2 1,2-1 0,1-3-2,6-3 0,2-1-1,2-3-1,0-2 1,6-2 0,1-3-1,7-1-1,3-8-3,7 0-3,-1-1 1,3 0 0,-2 3 0,-3-1 0,-2 2 1,-7 3-2,-1 2-1,-3 3-2,-5 3 0,-1-2-3</inkml:trace>
  <inkml:trace contextRef="#ctx0" brushRef="#br0" timeOffset="2">-41 11 75,'6'0'4,"1"-4"1,6-7-1,5 0 0,-2 1-2,7-2 1,-2 2-1,1-2-1,1 0 0,-2 2-1,-1 2 1,-3-1 0,-2 1-2,-4 4 2,-1-1-2,-3 0 2,-1 5-1,-3 0-1,-1 0 0,1 0 1,-3 0 1,0-2 0,0 2-2,0 0 2,0 0-2,-3 0 0,3 0 1,-2 2 0,-7 8 1,2-2 0,-3 3-2,-1-3 2,1 3-2,-1-3-1,0 2 3,1 2 1,2-5 1,3 0-2,0 0 0,3-4 1,-2 0 0,4-3-1,0 2 1,0-2 0,0 0 0,4-2-1,1-1 0,2 1 0,7-8 1,1 2-2,-2-3 0,6-2 0,-2 3 0,2-1 0,-3 1-1,0-2-2,-1 0 0,-2 2 1,0-2-1,0 4 1,-3-1 1,-4 3 0,-1 4 0,1 2 0,-4 0 1,-2-2-2,0 2 2,0 0 0,0 0 0,-2 4 0,-4 6 0,-7 2 0,3-2 0,-1 0 0,4 0 3,-1 0 1,-1-1-1,2-1-2,2-1 1,2-2 1,1 0-1,2-3 0,0 0-1,0 1 0,0-3 1,2 0 0,1-3-1,2 3-1,8-2 1,0-6-2,0-3 1,0 3 0,0 1 1,-2 0 0,2 2-2,-3-2 0,-1 2 1,-5 4-2,-1-1-3,-3 0-2,0 2-5</inkml:trace>
  <inkml:trace contextRef="#ctx0" brushRef="#br0" timeOffset="3">-508 134 62,'0'5'0,"-2"-1"0,2 2 0,0-6 1,-2 9 0,2-3 1,-6-2-1,3 3 0,1-3 0,2-4-2,0 2 2,0-2-2</inkml:trace>
  <inkml:trace contextRef="#ctx0" brushRef="#br1" timeOffset="4">-2882 28 57,'0'0'2,"0"-2"-1,3 2 0,-3 0 0,0 0-2,0 0 3,2 0-2,-2 0 0,0 0 0,2-2 0,4 2 0,1-3 1,-3 3-1,3-4 1,-2-2-1,6 2 0,-4-1 1,2 0-3,1 2 2,-5 3 0,6-2 0,-6 2 0,-2-2 0,5-3 0,-8 2 1,0 1-1,5 2 1,-5 0-2,0 0 1,0 0-2,2-1 2,1 1 1,-3 0-1,0 0 0,0 0 0,-3 0 0,3 0 1,0 3-1,0 9 1,-5-4 0,-3 3-1,3-5 0,-3 3 0,0-3 0,3 1 0,-3-1-1,3-2 2,3 1-1,-2 1-1,4-4 2,0 2-2,-2 1 0,2-3 2,0 0 0,0-2-1,0 0-1,0 0 2,2 2-1,2-4 0,-2 0 0,1 2 0,7-4 0,1 1-1,-1-5 0,3-3-1,-5 3 1,6 1 0,-1 1 2,0-1-1,-3 5-1,-3-3 2,2 2-2,1 1 0,-2 2 2,-8-2 0,3 2-2,-1 0 0,-2 0 2,0 0-2,0 0 1,0 0 1,-2 0 0,-4 2-1,-1 6 0,-6 1 0,7-1-1,-2 1 0,3-5 1,-3 2 0,3 1 0,3-3 0,-4 0 1,4 1 0,-3-3-2</inkml:trace>
  <inkml:trace contextRef="#ctx0" brushRef="#br1" timeOffset="5">-2581 202 63,'-5'5'3,"-1"2"1,-7 5 2,0 3-2,-2-2-1,0 0 0,-2 0-1,4-3 1,2 1-1,1-4-1,8-3 0,-1 0-1,-3 0 0,6-2 1,0 1 0,0-3-1,0 0 0,-2 0 0,2 0 0,2 0 0,2-3-1,1 1 2,5-2-1,6-9-1,2-2 0,0 0 2,5 3 0,-1-5 1,-1-5-2,0 5 0,2 2 0,-1 0 0,-2-2 1,-2 4-1,-2 2 0,-3 1 0,-5 6 0,-3-1 0,1 5 1,-4-1 3,-2 1 1,0 1 0,0-1 0,0 0 0,-2 11 0,-9-3-2,-2 5 0,0 0-1,-3 0-2,0 1 1,-1 4 0,-2-1-1,0 0 2,-1 0 0,-4 0 0,3 3 0,3-5 3,-2-1-1,1-1-1,3 2-1,4-4 1,-5-4-2,12 3-2,-3-6 2,3-2 1,-1-1-1,6 2-2,0-3 1,0 0 0,3 0 1,-3 0-1,6-4 1,9-7 0,4 1-2,-1-2 2,0 0-3,3-2 2,5-1-1,0-5 1,-2 3 1,2 0-1,-3 0 0,1 2 0,-3 0 0,-2 5 1,-4-2-1,-2 2 1,-3 3-2,1 3 1,-6 2 1,-2-4-2,-3 6 1,0 0 0,0 2 0,0 0 0,0 2 0,-6 7 0,-4 2 1,-3 2-2,-3 2 1,0 2 0,-2-2 1,0 3-3,2-3 2,1-2 0,-1 2 0,0 0 1,3 0 1,1 0 0,-2-5 0,6-1-1,4-2-1,-2-3 0,3 0-1,3-4 2,0-2-1,0 0 0,3 0 0,-1 0-1,11-2 0,-2-2 2,1-2-2,7-5 1,0 0 0,1 1 0,1-2 0,-2 5 0,-4-3 0,1 3-3,-3 0 2,-1-1-1,-1 4-1,-3 1 2,-2-1-1,-3 2 0,-1 2 1,0 0 1,-2 0-2,0 0 1,0 2 0,-2 9 0,-9-1 2,1-1 0,-3 4-2,0-1 2,0 0-1,0 2-1,0-3 0,2-1 2,3-1 0,0-3-2,3-2 0,3-2 1,2 1 0,0-3 0,0 0 0,0 0 0,0-3 0,2 3 0,9-4-2,2-4 2,0-3-1,0 0 1,0 1-1,0-2 2,-3 5-1,1-3 0,-1 3-1,1 2 0,-3-1 2,-3 0 0,1 1-2,-1 3 0,-3 2 2,-2 0 0,0 0-2,0 0 0,-2 0 1,2 2 0,0 9 0,-11 0 1,0-2-3,4 3 2,-3-4 0,4 1 0,-3-1-1,3-1 1,3-3 0,3 0-4,0-4-5,0 0-8</inkml:trace>
  <inkml:trace contextRef="#ctx0" brushRef="#br1" timeOffset="6">-2639 216 57,'0'0'0</inkml:trace>
  <inkml:trace contextRef="#ctx0" brushRef="#br1" timeOffset="7">-2479 64 63,'0'0'4,"0"0"-1,0 0-2,0 2 1,-5-2-1,2 2 0,-8 7 0,2-1 0,0-1 1,-4 4-2,5 0 1,-2-3-1,-1 0 0,4 1 0,-3-1 0,1 1 0,1 1 1,1-3-2,1-1 2,1 0-2,-1 1 2,6-7 0,0 3-1,0 1-1,0-1 2,0-3-1,0 0-1,4 0-1,3-2 2,9-8 1,0-1-1,-1 0 0,6-6 0,-2 5-2,-1-3 2,-2 5 0,-1 1 0,-2 4 0,-2-1 0,-3 6 0,-3 0 0,-3-2-2,1 0 3,-3 0-2,0 2 0,0 2 2,-3 2-2,3 0 1,0 7 0,-7-5 1,1 5 0,2-3-2,-2 3 2,-1 0-1,1-3 0,1 1-1,2-5 2,0-2-2,1 2 2,2-2-1,0 0 0,0 1 0,2-3 0,1 0 0,11-5 0,-1 3 0,2-8 2,0 1-2,2 1 0,3-3 0,-1 5 0,-1-3 1,-2 1 0,-3 3 0,-2 5-1,-3 0 0,-3 0 0,0-3 2,0 0-3,-5 3-3</inkml:trace>
  <inkml:trace contextRef="#ctx0" brushRef="#br1" timeOffset="8">-2971 439 63,'0'0'1,"2"0"1,-2-2 0,2 2 1,-2-2-1,9-6 1,2 1 1,-1-1 1,3-2 0,2 0-2,1 0 0,0-4-1,-1 0-1,6 1 1,1-1 0,4-1-2,-3-2 1,1 2-1,-5 2 0,2 2 0,-8 3 1,2-1-1,-2 3 1,-5 4-2,-3-3 1,-5 5 3,4 0 0,-4 0 1,0 0 1,-4 0-3,4 5 1,-7 3 0,-7 1 0,4-3-2,2 3 1,0 1-2,1-1 1,-4 2 1,1-1 0,4-1-2,-5 1 1,2-1 0,3-1 0,-2-1 1,-2 1-1,10-1-1,-6-1 1,1 0-2,-3 1 1,2-3 0,2 0 0,4 0 1,-3-1-2,1-1 1,2 0 1,0-2 0,2 0-1,-2 0 0,3 0 0,-3 0 0,8 0 0,2-2 0,-5-10 0,6 2 0,2 0 0,2-4-1,4 4 0,5 0 2,-6-3 0,0 0-1,1 1-1,-1 1 2,-2 0-1,-3 7 0,-3 0-1,-5-1 0,-2 5 1,-1 0 1,2 3 0,-4 1-2,0-1 2,-6 9-2,-5-2 2,-2 1-1,0 4 0,-2-2 0,-6-1-1,8 3 0,0-1 2,-2 0 0,4-1-1,-3 0 0,4-1-1,4-1 0,-2 0 2,4-1 0,-5-1-2,7-1 2,-3-3-2,2-1 0,0 0 1,3-1 1,3-3-2,-3 0 1,3 0 1,-3-3 0,11 1-2,2-4 0,5-7 1,0 0 0,3 0-2,-3 0 3,1 1-1,1 1 0,-1 0 0,-1 1 0,-2 0 0,-3 5 0,-3 1-1,-2-1 0,-3 3-1,-2-1 0,-3 3 2,0 0 0,0 0 0,-3 3 0,3 4-1,-5 2 0,-7 3 0,-3-2 2,3 0-2,-1 2 1,0 3 0,2-3 1,-4 1-2,4 0 2,-2-2-2,5-2 1,4-3 1,-2-2-2,3 1-1,1-3 3,2-2-1,0 0 0,0 0 0,0 0 0,5-2 0,5-3 0,9-5-1,1-1 1,-1 0-1,-1 0 1,2 1 0,-1 1-1,-3 1 2,-3 3-1,-3 1-2,-2 0 0,-5 4-2,2-2 0,0 0 1,-5 2 1,0 0 2,0 2-2,0-2 2,-2 2 0,2 6-1,-3-1 3,-5-1-1,4-2 1,-2 1 0,3-3-1,1 2 0,2-2-2,0-2 1,0 0 1,0 2 0,2-2-1,1 0 0,-1-2-1,9 0-2,2-2-8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-4354-1471 63,'2'0'1,"-2"-3"1,6 3 1,5 0 1,-4-7 0,1 2-1,3 0 0,-4 1 0,-2-1-1,4 4-1,-4-1 1,-1 0-1,-1 2 1,-3-3-2,0 3 0,3 0 0,-3 0 0,2 0 1,-2 0 0,0 3 1,0-3-1,0 0 0,0 5 0,-5 2 0,5 0-1,-7-4 0,-4 4-1,6 3 0,-3-3 2,0 2 0,0-1-1,3-1 0,-2-1 0,3-2-1,2 3 2,-3-4-1,2 4 0,-2-2 0,5-3 0,0-2 0,0 0 0,0 0 0,2 0 0,9 0 2,0-5-2,-1 3 1,1-5 0,1 0 0,-1 0-1,-1 1 0,1 2 0,-3-1 0,2 0-1,-2 4 0,-3 1 1,0 0 0,-5 0 0,0 0 0,0 0 0,0 0 1,0 0-2,0 0 1,-3 0 0,3 4 0,0-2 0,-7 7 0,1-3 0,1-2 1,-1 3-2,2-2 1,-1 2 0,-3-2 0,2-2 1,4-1-3,0 1 3,-1 1 0,1 1-2,2-5 2,0 0-2,0 2 1,0-2 1,0 0 0,2 0-1,5-2-1,4 0 2,1-3-1,3-2 0,0 2 0,-2-5 0,0 5 0,0 1 0,0-1-1,-5 3 0,-2-1 2,-4 3-2,-2 0 2,0 0 0,0 5-2,0-5 2,0 7-1,0 0 0,-2 0 0,-9 0 0,1 1 0,2-1 0,-1 1 2,2-1-1,-1-2 0,3 2-2,2 0 1,-2-1 3,2-4 0,0 3 0,3-3-1,0 0-1,0-2-1,0 2 2,3-2-1,-3 0 0,8 0 0,3-2-1,-1 0 2,3-3-2,0-3 0,-2 4 0,2-1 0,1 0 0,-1 3 0,-3-1 0,-2 1 0,-3 2 0,0 0-1,-3 0 1,2 2 0,-4 0 0,0-1 0,0 6 0,-4 0 0,-3-1 0,-1-2-1,0 3 1,1-1 0,1 1 0,-1-3 0,3 2-1,2-1 3,-1-3 1,1 2-1,-1 0-1,3 1 0,0-5 0,0 0 0,0 0-1,0 0 0,3 0 0,-3 0 0,2 0 0,9 0 0,0 0 2,-1 0-1,3-3 0,-2 1 1,0 0-1,-2-2-1,-1 2 1,-3 2 0,4 0-2,-4 0 2,-3 0 0,1 0-2,-3 2 0,0-2 2,0 0 0,0 6-1,0 1 0,-3 1-1,1-6 0,-2 5 1,0-3 1,-2 2 0,4 3 1,-1-5-2,1-2 0,2 5 0,-3-5 0,3 2 0,0-4 1,0 3 0,0-2 0,3-1-2,-1 2 2,3-2-1,-1-2-1,11 1 0,-2-2 2,2 1 0,1-4-2,0-3 0,-1 3 2,-1-1 0,-1 3-1,0 2-1,-5 2 2,2 0-2,-5 2-1,-5-2 1,3 0 1,-1 2 0,-2 0 0,0 2-1,-2 3 1,-9-1 0,4 1-1,-1-3 0,0 2 2,1 5 0,-2-3-1,3-1 0,4-1-1,0-2 2,-4 1-2,4-3 2,2 0-1,0 0 0,0-2-1,0 0 2,0 0-1,2 0 0,2-4-1,6 2 0,1-5 2,-2-1-2,2 1-1,2-1 3,1 2-1,-2 1 1,-1 1 0,-1-2-3,-2 1 1,0 5-3,-3 0 1,-3 0 1,2 3 1,-4-3-1,0 4 1,0 0 2,-4 2-2,2 5 1,-1 0 0,-1-5 1,-2 2 0,-2 3 2,3-5 0,-3 5 6,0 0 0,1-3-2,4 1-2,3-2-1,3-4-2,-3-3 0,2 0 0,-2 0-1,13 0 0,3-3 0,-1-1 0,4-1-1,-3-2 0,5 1 0,-4-3 0,7 7-2,-5 0-1,-1 0 2,-4 0 0,-5 2 1,5 0-2,-6 0 0,-2 0 0,-6 0 1,0 0 1,2 0-2,0 2 3,-2-2-3,0 8 4,-2-3 1,2 0-1,0-2 0,-2-1 0,2 1 0,0-3-1,0 2-2,0-2-5,0 0-10</inkml:trace>
  <inkml:trace contextRef="#ctx0" brushRef="#br0" timeOffset="1">-3271-1230 70,'0'0'5,"0"1"1,0 4-1,0-1 1,0 0 0,-5 7 1,1 1-1,-9-1 0,2 0-2,0-1 1,5-1-2,-1-2 0,2-4-1,0 2 1,1-3-2,2 1 1,2-3-1,0 0-1,2 0 0,-2 0 1,4-3 0,6-1-1,3-2-1,3-8 0,-1 4 1,6-3 0,-2 2 0,3 1 1,4-1-2,-9 1 1,0-1 0,3 5 1,-1-3-2,-9 5 2,-2-1-2,-3 3 2,-5 2 0,2 0-2,-2 0 2,0 5-1,-2-3 0,-3 4-1,5 1 2,-5-1-1,-8 2 0,-6 1 2,6-1-2,2 3 0,-2 0 0,0-1 0,6 1 0,-7 4 1,1 0 0,0 0 1,0 0-2,2-2 1,1 0 0,3-3 0,-2 1 0,1-2-1,6-3 0,-3-2 0,5-2 0,0 3 0,-3-3 2,3-2-2,3 0 1,-3-2-1,5 0 1,8-3-2,8-5 1,-8-3 0,8 0 0,3-3 1,2 4-2,3-3 1,-3 0 0,0 5 0,-5-2 0,-3 2-2,-8 3 3,1 5-1,-3-2 0,-8 2 0,5 2 0,-5 0 1,0 0-1,0 4 0,-2-4 0,-11 9 1,2-1 0,-2 1-2,3 1 0,-12 2 1,1 1 1,6 1-2,-3-1 1,0 2 1,5-4 1,0-1-1,0 1 0,0 0 0,2-3 1,5 1-1,1-3 0,-1 3-1,2-5 0,4-2 0,0-1 1,0-1-2,2 0 1,-2 0 1,0 0 0,11 0-1,2-1-1,0-5 2,0-1-2,8-3 2,0-3-1,3 2-1,-3-2 2,2 1-1,-3 1 0,1 0 0,-2 3-1,-3 1 2,-6 3-2,-2 0 0,-3 4 1,-2 0 0,-3 1 1,0-1-2,0 3 1,-5 6 1,0-1 0,-1 1-2,-4 1 2,-3 1-1,0 2-1,-2 0 2,4-1-2,-2 3 3,-1-2 1,-1 0-1,2-1 3,-6 1-1,9-2-1,2-3-1,6 1 0,-2-3-2,0-1 1,4-1 0,2 0 0,-2-4-1,0 0 0,6 0-1,1 0 2,-1-2-1,9-2 0,0-7 0,2 0 0,1 3-1,3-3-2,2 1 1,-2-1 0,3 2-1,-7 1 1,-2 4 1,-3-1-1,-1 1-1,-4 2-1,-1 0 0,-4 2 0,1 0 2,-3 0 1,-3 0-1,3 2 0,-2 0 1,-8 7 0,-1-1 1,0 1-1,1-1 2,-1 3-2,-2-1 2,0 0-1,0 0 0,5 0 2,-2-1-1,2-3 0,0 1 0,6-3-1,0 1 0,2-2 0,-4 0 0,4-3 0,0 0 2,4 0-2,-2 0 0,8-3 0,3 0 0,0-2 0,0-4 0,0 1 0,0-3 0,4 3-1,0-2 0,2 3-1,-4 2 0,-2 0 2,-3 2-1,-1 1-2,-4 2 0,-3 0 1,-2 0 2,0 0-1,0 2 0,-2 6 0,-1 1 0,-3-1 1,-6 3 0,-2 0-2,2-1 3,-3 4-1,1-4 1,-2 3 0,5-2 2,5-3 1,-5 2 1,2 1 1,3-4-1,-3 1-3,7-3 1,-2-5 1,4 1-1,0-1-2,0 0-1,0 0 2,6 0-2,7-4 1,3 2 0,-4-4-2,3-3 1,-3 3 0,3 0 0,-1-3 1,-2 2 0,-1 6-3,-2 1 0,-5-2 0,2 2 0,-4-3 1,1 3-1,-1 3-1,-2-3 2,0 8-1,0-2-3,-2 3 0,-1-3 1,-5 3 1,1-3 1,-4-2 0,3 2 1,0 1 0,3-3-1,3-2 2,-2 0 0,2-2 0,2 0-3,0 0 2,0 2-1,2-2 1,-2 0 0,4 0 0,9 0 0,-3-2-2,1 0 1,-2-2-1,0 0-3,-3 2-2,-4 2 2,0 0 3,-2 0-1,3 0 1,-3 0 1,3 0 0,-3 4 2,0-4 0,0 2 0,0-2 0,2 2 1,-2-2-2,0 0-5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-1587 247 73,'0'0'6,"0"0"0,0 0 0,0 2 0,0-2-1,0 3 2,-2-3-1,2 4 0,0 2 0,0-2 1,0 1-1,0-3-1,-5 0 0,2 0-2,1-2 0,2 0-1,-3 0-2,3 0 1,0 0 0,0 0 1,3 0 0,-3 0 0,2-2 0,11-7-1,0-1 0,1-1 0,-1 1 1,5-3-2,-2-2 0,2 0 0,1 1 0,1-1-1,-1 5 0,-4 0 3,4 1-2,-6 2 0,0-1 0,-5 1 0,-3 4 0,-3-1 0,-2 4 1,0-3 0,0 1 1,0 2 0,0 0-1,0 0 0,-2 2 0,2-2-1,-2 5 0,-9 3 2,0-1-2,-2 3 0,-2 1 0,2-1 1,0 0 0,2 4 1,-5 1 1,3-2-1,0-1 1,2-1-1,0 0-2,1-1 1,-1-3 1,9-1 0,-3 1-2,5-3 0,-2-2 1,-1 0 0,3-2-1,0 0 0,0 0 0,0 0 0,0 0 1,0 0 0,0 0-1,5-2 0,-5 2 0,7-2 0,4-7 2,3-1-2,-1-1 0,5-4-3,-5 0 0,8-3-1,3 1 0,2-1 0,-3 1 2,1-2-1,-1 4 0,-4 1-1,-6 7 0,0 0 1,-5 2 1,0 4 0,-5-1 1,-1 2 1,-2-2-1,-2 2 2,2 0-2,-6 5 0,-7-2 4,0 6 0,0 5 0,-2 3-1,-1-2 0,-3 4 1,1-1 0,3-1 1,1 2-1,-7-2 0,6 0-1,1-2 2,-2 2-1,3-2 1,0-5-1,5 1-1,3-5 0,-1-1-1,6-3-1,0 0 1,-2 0 0,2-2-1,0 0 0,0-4 0,2-1-1,9-1-1,8-9-1,-1 0 0,3-4-2,0-2-1,5-3 0,0 2 0,1 0 2,-1-7 0,0 7 2,-2 2 0,-3 6 0,-6 1 0,1 2-2,-6 3 2,-2 1 2,-2 0-1,-1 4 0,-3 1 2,-2 2-2,0 0 0,0 0 2,-2 0 0,-1 0-1,-3 2 0,-4 8 0,-3 5 0,2 0 2,-4 1-1,0 1 2,-4 0 0,4 0-1,-4 3-1,1-1 0,2 1 0,-2-3 1,5 0 1,-6-2-1,6 0 1,0-3 0,3 1-1,1 0 1,-1-3-1,5-1 0,-3-5 1,3 0-2,5-1 1,0-3-2,0 0 0,0 0 1,0 0 1,2-3-2,7-3 0,6-7 0,4 1-1,-1-3 0,3 0-2,3-2 0,-1-2-1,1-1-1,-1 1 1,1 2-2,-3 4 2,-6 3-2,-2-2 2,0 2 1,-5 6 2,-2-2-1,-1 2 0,-5 4 1,2-3 0,-2-1 0,0 4 1,0 0 1,-5 4-2,3 1 1,-4 5 0,-7 0 0,0 2 1,0 0 0,-3 3 2,1 0 0,-1 2 1,0-2-1,3 0-1,-3 0 0,4 0-1,-2-2 1,2-3 1,3-1-2,5-3 0,-2-2 1,1 1-1,5-5 0,0 0-2,0 0 2,0 0-2,3-2 2,1 2 0,7-5-2,0-5 2,1-3-2,5 0-1,1-2-1,3-4 0,0 2-1,-1-2 0,1 0 0,0 4 2,-2 0-1,-1 1 0,-3 2 1,-1 0 0,-1 2-1,0 7 1,-6-1 1,-1-3 0,-2 1-1,0 4 2,-4 4 0,0-2-2,-4 1 2,2 11 0,-3-7 1,-8 4 0,1 4 2,-5-2 0,2 7 0,-4-1 1,4 3 0,-6-1 0,-3 1-1,6 3 1,-3-2-1,2-2-2,-2 3 2,4-5-1,0-2 0,4-3-1,4-2 0,1-5 0,-1 0-1,4-3 0,5 0 0,0-2 0,0 3 0,0-3 0,0 0 0,0 0 0,0 0 0,0 0 2,3-3-1,-3 3-1,0 0 1,2-9-2,11-1 1,4 0 0,0-2 0,0 0-2,1-5 0,0 0-2,2-5-2,4-1 0,-1-5-1,4 1 1,-1-3 0,0 3 3,0 0-1,1 6 3,-4-1-1,-5 5 1,-1 2 1,-4 3-2,-3 2 1,-3 0-2,2 3-5,-7 4 0,1 1-3</inkml:trace>
  <inkml:trace contextRef="#ctx0" brushRef="#br1" timeOffset="1">-2966 648 70,'0'7'7,"0"1"-1,0 5 1,0 0 1,-3 4 1,1 4 0,-1-4 0,-5 4-1,0 0-2,1 3 0,-1-3 0,0 3-3,0-1 0,0-1 0,0-3-1,1-2 1,1 0-1,1 0-2,0-4 3,0 4-1,-1-7-1,4 2 0,-1-5 0,3-2 0,0-3-1,0 2 0,0-4 0,0 0 0,0 0-1,3-1 2,-3-6-1,2-6 0,6 0 0,0 0 0,-1 3-1,2-5 2,-1-2-2,-1 0 0,4-3-1,-3 1 0,0 0-1,3-4-1,-2 1 0,2 1 1,1-1 0,-1 2-1,-2 2 0,1 1 1,-2-2-1,-3 2 1,-3 6 1,4 1 1,-1 3 0,-3-1-1,-2 4 2,0-2 0,4 6 0,-4-3 0,0 1 0,0 2 1,0-2 0,2 2-1,-2 0-1,0 0 2,0 0-3,0 0 2,0 2-2,0 0 2,0 9 0,-6-1 0,6 5 0,-7 4 0,-1-2-1,3 5 4,-3-1 0,-1 4 1,3 4 0,-5-2-1,3 1-1,0 0 1,0-1 2,0-1-3,4-3 1,-5 1 1,3-2-1,0-2 0,0-5-1,3-1 0,1-2-1,2-3-1,0-5 1,0 0 0,0-4 0,0 0-1,0-2 0,0-4 0,5-11 0,5-1 0,3-3 0,0-3-1,1-1-1,-1-5-2,3-2-1,-4 0-3,3-2 1,5-5 0,-8 4 1,4 4 1,2 0 0,-5 3 2,1-4 0,-4 6 2,3 1 1,0 6 0,-2 2 0,0 2-2,-3 3 2,-6 2 0,-2 3 1,0 2 1,0 0 0,2 3 1,-2 0-1,0 2-1,-2 0 0,2 0 0,0 2 0,0 0-1,0 8 0,-2 4 0,-4-1 0,4-1-1,-1-1 0,-8 8 1,7 0 1,-2 3 0,-1 4-2,-2 1 2,1 1-1,-2 1 2,2 4-1,-2-4 0,1 1 1,-1 0 2,2-4 0,1-3-1,-2-2 1,4-2-1,2-2-1,0-6-1,3 0 0,0-3 0,0-6 0,3 0-1,0 1 0,0-6 2,5 1-2,-1-6 1,4-7-1,-1-2 1,3-2-2,1-5-1,-1 1-2,5-5-2,-2-4-3,3 0 1,-1-4 1,0 0 1,1 4 1,-4 0 1,3 2 1,-4 7 1,1 3 1,-2-2 0,-4 4 1,1 5-1,-3 0 2,-1 5-2,-1 2 0,-3 1 1,4 3 0,-6 2 0,2-3 1,-2 3 0,-2 0-1,-1 5-1,3 0 2,0 4-2,-5 6 2,-2-3-2,1 5 0,-3 2 2,3 4 0,-3 1 2,1 1 0,1 6 2,-1 0-1,3-1 0,-3 0 0,0-4 1,3-1 0,-1-1 0,1-3 0,0-2-3,5-2 1,0-6-2,0-1 1,0-3-1,0-1 0,0-2 1,0-2-2,0-2 0,3 0 2,-1 0-1,-2-2 0,2-8 1,1-3-1,10-2 0,1-2 0,-1-4 0,-3-1-1,4-3-2,-2-5-3,1-4-4,0-3-2,0-3 3,4-2 0,-5 3 2,4 5 1,-3 4 1,-3 5 1,1 3 1,-3 8 1,-3 3 0,-3 2 1,1 1 0,-3 4 0,3-1 3,-3 3-1,0 0 0,-3 2-2,3 2 1,-3-2 0,3 7-2,-2 3 1,-1 1 1,1 2 0,-4-1-2,1 5 0,0 0 2,0 3 0,-1-1-1,4 2 0,-3 5 3,2 0 0,0 1 2,1 1 1,2-5 0,-3 2 0,3-1 1,-3-3-2,3 0-2,0-3-1,0-3-1,0-2 0,0-3 0,0-1 0,3-5 1,-3-2 0,3-2-1,-1 0-1,4-2 2,1-6-1,1-3 0,0-6 0,0-2-1,2-5-2,-2-1-3,-3-6-3,3-3-2,1-3 0,-2-6 2,-2 2 2,3 5 1,-2 4 0,-2 0 3,5 11 0,-5 2 1,-4 6 0,4 2 0,-4 3-1,2 1 2,-2 5-1,3-1-1,-3 3-1,0 0 1,2 0 0,-2 0 2,-2 3 0,2 8-1,0-3 1,0 1-1,0-1 1,0 5-1,2 0 0,-2 2 4,0 2 2,0 0-1,0 6 1,0 3 0,0 1 2,3-1-1,-3 0 0,0-3 0,3 0-1,-3 1-1,0-7 2,0-2-3,0-3-1,0-3 0,0-3-1,2-1 0,1-5 1,2 0-1,0-3 0,3 0 0,1-8 0,-2-6 1,4-3-3,-3-5 0,-3-1-4,5-5-1,-2-4-2,3 3-2,-4-4 0,-1 2 3,1-2 1,-1 4 2,2 2 2,-5 7-1,3 2 1,-2 3 2,-2 7-1,3 1 1,-5 3 0,0 3 0,0 2 0,0 0 1,0 2-2,0 0 1,-2 0 0,2 4 0,0 7 0,0 1 0,-3 3 0,3 1 1,-2 1 3,2-2 0,0 4-1,0 0-1,0-2 1,2 5 0,-2-1 2,3-2-1,3 4 0,-4 1-1,1-3-2,-1-4 4,0 0-3,1-2 1,2-6-1,1 2 1,-3-8-1,-1 2 0,-2-3 0,0-2-1,3-2-1,2-6 0,-3-7 0,3-2 0,1-3-1,4-3-3,-7 1-4,2-3-1,1-5 0,0 0 1,-6-2 1,0 0 0,6 0 2,-6 2 1,0 6 0,3 5 2,-3 7 1,0 1 0,-3 7 1,3 0-1,0 1 2,-6 3-2,4 3 2,2 1-1,0 6-1,0 3 0,0 4 1,0 0 1,0 2 0,0 0-2,0 3 3,0 0-1,2-3 1,-2 2 1,0-2-1,4 0 1,-2 1 1,7-6 0,-4 6 1,-4-6 0,5-1 0,-6-2-2,0-3-1,0-1 0,3-1 0,-1-1 1,-2-5 1,3 0-1,-3 0 0,3-7-1,0-1 0,1-7-1,-2 0-2,2-4 0,1 2-4,3-3-2,-5-3-2,1 2 0,7 0 1,-5-1 2,-4 1 0,2 2 4,2 4-1,-3 1 2,-1 9-1,-2 0 1,0 3 0,0 2 0,4 0 0,-4 2-1,0 3 1,0 7 1,0-2-1,0 5 2,0-1-1,2-1 0,-2-3 0,0 3 2,0 0-2,0 0 0,4-1 1,-1-1 0,5 0 0,-5-1 2,3 1-1,-2-3 0,4-8-1,-3 5 0,1-5 2,1-3-1,1 1 0,-2-4-1,5 0 1,-4-5-1,-1 0-1,1-1-2,1-5-2,0 2 0,-3 0 1,1 2-1,-1 2 1,-3 1 2,1 5 2,-3 3-1,0-1-1,0 3 2,0 5-1,0 0 0,0 0 2,-3 9 2,3-1-1,-2-1 1,2-1-2,0 0-2,-5-1 2,5-1 0,0-1 0,0 1-1,0-7-1,0 2 1,0-2-1,3-2 0,-3 0 0,4-2 0,2-2 0,1-7 0,4 3-2,0-3 1,-1 3 0,-1-1 2,-5 3-2,-1 2 0,0 4 2,0-3 0,-1 3 1,-2 0 0,0 0 1,0 0 1,0 3-1,0 3 0,0 2 1,0-1 0,0-3-1,-2 0 0,2-1-3,0-1 0,0 0-4,0 0-6</inkml:trace>
  <inkml:trace contextRef="#ctx0" brushRef="#br2" timeOffset="2">-3133 2077 75,'-3'0'3,"-2"2"1,0 2 0,-6 2 0,1 1-1,-1 1-1,-2 1 1,0-1 1,-6 5-1,6 4 1,-2-6 1,-4 1 0,3 1-2,1-2 0,-2 4-1,2-3-1,0 2 0,2-2 0,-1 3 0,1-4 1,0 0-3,2 1 1,4-1 0,-3-2 0,1-1-1,2 1 1,2-5 2,5 0-1,0-4-1,0 2 0,0 0 0,0-2 0,0 0 0,0-2 0,0 2 0,2-2 0,1 2 0,0-6 0,-1-3 0,5 1 0,2-1 1,3-1-2,4-1 1,0-2 0,-3 2 0,3-3 0,2-1-2,-3-1 0,4-1-1,-1-2-2,3-2 0,3 2 1,3 0 1,-3 0 0,-4-1 1,1 8 0,-2-1-2,-4 2 2,-2 3 0,-5 3 1,-3 1 1,-3 2 0,2 0 1,-4 2 0,0 2 1,0-2-2,0 0 1,-4 2 0,2 0 1,0 7-1,-9-5-1,1 2 1,-1 3-1,0-1 0,2 1 1,-5 2 0,1 1 1,0-1-1,2 2 1,-2 4 0,-2-5-1,2 3 1,-4-2-2,4 2 2,0 0-1,0 2 0,-2-4-2,4 0 2,-2 0-2,8-5 2,0-1-2,-1-3 1,1 0 1,5-4 0,0 0-1,2 2 0,-2-2 0,0 0 0,3 0 0,-3 0-1,8-2 2,5-6-1,-2-6 0,4 2 0,2-1 0,0-4 0,0 0 0,3 0 0,4 0 0,-1 0 2,-2 2-1,3 0 0,-5 2-2,-2 3 1,0 1 0,-4 1 0,-3 3 0,1 1 0,-4 0-2,-3 2 2,-2 2 0,0 0 1,-2-2-1,0 2 0,0 0 1,0 0-1,0 2 0,-2 2 1,-4 7 0,-7-1-1,0 3 0,3 0 0,-6 2 0,0 2 0,3-5 2,-2 1-2,2 6 1,0-3 0,2-4 0,3-1-1,3 1 0,-1-5 0,4 0 0,0-4 0,2 2 0,0-1 0,0-4 0,0 0 2,0 0-3,0-2 1,4 0 0,0-3 0,9-3 0,0-2-1,0-1 3,0-2-1,0-4 0,5 2-2,0-6-1,1 4 2,2 0 0,-1 2-2,-1 2 1,-4 0-1,1 3 1,-2 1-2,-8 3 2,0 1-1,-3 3 0,-1 2 1,-2 0 1,0 0-1,0 0 0,-2 2 2,-1 3-1,1 3 2,-6 3 0,0 0 0,-3 0 1,2-1 0,0 0-2,1 1 1,-2 4 0,-1-5-1,4 3 0,1 0-2,-1-2 2,1-1-2,1-3 1,2-1 1,1-2 0,2 1-1,0-1 0,0-2 0,0-2 0,0-2 0,0-2 0,2-2-1,12-5 2,-1-2-1,0-2 0,2 0-1,2 0-1,-5 2 1,4 1 1,-3 1-1,-2 5 0,-1-2 0,1 1-1,-5 3 1,0 1 0,-3 1-1,-1 0 2,2 2-1,-2 0 0,-2 0 1,3 2-1,-3-2 2,-3 0-2,1 11 0,2-3 1,-4-1 1,-7 3 0,5 1-1,-5 0 2,2-1 0,5 1 0,-2-5-1,4 1 0,-1-5-1,3 0 1,0 0 0,0 0-1,0-2 0,0 0-2,3-2-1,9-7 0,-1-3-1,4-3 0,0 2 1,2-2-1,-4 5 1,6-1 1,-12 5 1,-1-1-1,2 5 0,-5 2 2,-3 0-1,0 2 0,0-2 1,0 2 0,0 5 2,0 0-1,-3 1-3,-3-4-3</inkml:trace>
  <inkml:trace contextRef="#ctx0" brushRef="#br2" timeOffset="3">-2521 2115 61,'0'0'2,"-3"0"0,-2 2 0,2 4 1,1 7-1,-5 0 0,1-3 1,-3 3-1,2 4-1,-1-2 1,0 0 0,3 2-1,1 1 1,-5-6 1,1 1-1,4-2 1,0-1-2,2 1 1,-1-7-2,3 1 0,3-3 2,-3 2-2,2-4 0,2 0 1,6-6 0,1-5 0,1-2-1,1 0 0,0-4 0,0 2-1,-2-4-1,2 2 1,-3 6 1,1 0-1,-4 1 1,-1 1-1,-4 3 0,4 0 1,-4 1 1,-2 5 0,0 0-2,0 0 2,0 0-1,0 0-1,0 0 2,0 0-1,0 0-1,0 2 0,0 1 1,0 1 0,-2 2 1,2 3 0,0 1-1,-6-3 0,4 1 0,-1 3 0,0 0 0,-2 0 0,1-1 2,0 1-2,2 2 0,-1 2 1,-2-5 0,2 1 0,3 0-2,0-3 0,0-2 2,0 1-2,0-3 2,0-2-2,0-2 1,3 0 1,-3 0-2,3-2 2,-1 0 0,3-4-1,3-7 0,0 2-1,0-2 2,0-4-3,2 0-1,-1 0 0,0 0 0,2 0 1,-1 2 1,1 2-1,-3 5 0,-3 3 2,-3 1-1,2 4-1,-4 0 1,0 0 1,0 0 0,-4 0 0,4 4 0,0 5 1,-7 4 0,1-3-1,-1 6 2,1-4 0,1 1 1,0 2-1,-2 0 1,1 4 1,1 0 0,-1 0-2,1-2 0,0 0 0,2-4-1,1 2 0,-1-3 0,1-3 0,2 0-1,0-3 0,0-1-1,0-3 2,2-2-1,-2 0 0,3-2 0,5-3 0,3-5 0,-4-1 0,1-2 0,0 0 0,-1-4-2,4 0-1,0 0-3,-1-2 2,-2-2-1,2 1 2,4 6 0,-3 1 0,-7 0-1,5 2 0,-4 5 1,-3 2 1,-2 2-1,0-1 1</inkml:trace>
  <inkml:trace contextRef="#ctx0" brushRef="#br2" timeOffset="4">-2335 2271 63,'0'3'3,"0"2"-1,0 6 0,0 4 2,-3 0-1,-5-1 0,3-1 1,-3 2 0,6-3-1,-4 1 0,1-2 0,3-1-1,-1 1-1,3-4 0,0-1 0,0-4 0,0-2-1,0 3 0,0-3 0,5-3 2,-2 1-2,5-2 0,0-9 0,3 0 0,-4-2 0,4-2-3,2 0-1,-3-4-3,3 2 0,0 0 2,0 4 1,1 2 0</inkml:trace>
  <inkml:trace contextRef="#ctx0" brushRef="#br2" timeOffset="5">-2269 2370 74,'0'4'3,"0"3"1,-2 3 0,-2 1-2,2 2 2,-3 2-1,1-2 0,0-5 0,1 0-2,3-5 1,-2 1-1,2 1 0,0-3 0,2-2-1,-2 0 0,0-2-1,7-5 2,4-6-2,0-1-1,-1-1-2,4-2-1,-4-3-2</inkml:trace>
  <inkml:trace contextRef="#ctx0" brushRef="#br2" timeOffset="6">-2177 2376 66,'-6'3'3,"6"3"2,-3 3-1,1-1-1,-3-2-1,2 3-1,1-2 0,2-3 0,0 2 1,0-6-2,2 3 0,1-3 1,-3 0-1,7-5 0,4-5 0,2-1 0,0-4-1,-5 0-3,5 0-2,0-2 1,-2-2 1,-7 4 1,2 3 1</inkml:trace>
  <inkml:trace contextRef="#ctx0" brushRef="#br2" timeOffset="7">-2092 2362 68,'0'0'4,"0"2"-1,-6 2-1,6-2 0,0 7 0,0-3 0,0-1-2,0-4 1,0 2 0,0-3 0,0 0 0,4 0-1,-2-4 0,7-7-1,0-2 0,5-4-1,-1 0 0,-6 0-2</inkml:trace>
  <inkml:trace contextRef="#ctx0" brushRef="#br2" timeOffset="8">-2004 2339 65,'-2'0'3,"2"4"1,-2 2-1,2 1 0,0-4-2,0 2 0,0-1 1,0 1 0,0-5-1,2 0 0,-2 0-2,2-3 2,9-1-2,-3-9-1,5-3-2,0 1 0</inkml:trace>
  <inkml:trace contextRef="#ctx0" brushRef="#br2" timeOffset="9">-1875 2307 75,'0'0'3,"0"0"1,0 2 0,0 2-1,0 5-2,0-5 0,0-2 1,0 2-1,0-4 0,0 0-1,4 0 1,-2 0-4,-2-2-4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-2 164 79,'0'0'5,"0"-3"1,0 3-2,0 0 2,0-1-2,0 1-1,0-4-2,5 2 1,-5-3 0,3 0-1,8 0 0,-2-2 0,2 1 0,-3-1-1,0-2 0,3 1 0,-2-1 0,2 2 0,1-3 0,3 0 0,-3 2 2,2-3-3,-1 3 1,-3-4 0,1 7 1,-4-2 0,1 2-1,-2 2 0,-1 1 0,-3-1 0,1 3 1,-3-2-2,0 2 1,0 0 0,0 0 1,0 0-2,0 0 1,0 0 0,-5 2 0,5 6 0,-3-1 0,-7 0 0,2 1 0,-1 1 0,2-3 0,-1 1 0,-2 1 2,-1 1 1,0-1 0,4 3-2,-1-1 1,-2 0 0,2-1-1,0 1 3,-2 2 2,-1-2-1,3-1-1,1-1 0,-2 1-2,4-3 0,0 1 0,5-5-1,0 0-1,-2 0 1,2-2-1,0 0 0,0 0 1,0 0 1,2 0-2,-2 0 0,2 0 0,9-2 0,2-6 1,1 0-1,-5 1 1,5-3-1,-1 3 0,3-3 0,-4 2 1,5-1 0,-2 1-2,-2-1 0,0 4 2,0-2-2,0 2 1,-4 4 0,-1-3 0,-1 2 0,-1-1 1,-1 3-2,-5 0 1,0 0 0,0 0 0,0 0 0,-3 0 1,3 3-2,-2 4 1,-9 2 0,1 1 0,-4 2 0,1-2 0,0 0 0,-3 4 0,1 1 1,-1 0 0,2-3-2,-1-1 2,2 0-2,2-1 0,1 1-1,3-2 2,1-1-1,1-1 1,2-1 0,0-1 0,3-5 0,0 0 0,0 0 0,0-3 0,3 3-1,11-2 2,-5-2-1,2 2 0,1-7 0,3-2 0,0 1 0,4 1 2,-1 1-3,0-3 1,6 2 0,-6 3 0,-5 0 1,3 1-2,-3 0 1,-2 4 0,-4-1 0,4 2-1,-9 0 1,-2 0 0,0 0 0,0 0 0,-5 2 0,5 2 0,-5 7 0,-7 0 0,-5-1 0,2 3 0,-2 0 0,2 2 0,-1-5 0,3 4 0,-1 0-1,1-1 0,1-3 2,7-1 0,-1-3-1,1 3 0,5-5 0,0 2 0,-3-4 0,3-2 0,0 0-1,0 0 2,3 0-2,-3-2-1,2-2 2,12-4 0,2-3-1,-3 5-1,2-3 0,-2 1 1,4-3-1,-2 5 1,1-2-1,-4-1 2,5 4 0,-4 3-1,-6-2 0,-1 2 0,4 0 2,-10 2-2,0 0 1,0 0 0,0 0 0,0 0 0,-2 4 0,2 0-2,-5 3 2,-6 2 0,0 1 0,4 0 0,-6 1 0,-1 2 0,7-3 0,-1 1 0,-1 0 0,5 1 0,-1-2 0,1-6 0,4 7 0,-2-5 0,-1-2-1,3 0 1,0-4 0,0 5 0,-2-5 0,2 0 0,0 2 0,2-2 0,-2 0 0,5 0 2,-1-4-2,9 1-1,0-7 1,-6 3 0,7 0 0,2-3 0,-4 5 1,3 0-1,-4 0 0,2-2-1,-2 3 2,-3 2-1,-5 0 0,-2 2 0,3 0 0,-4 0 0,0 2 0,0 0 0,0-2 0,0 4 0,-5 1 0,5 5-1,-5 2 1,-1-2 0,-7 1 0,2 2 3,-1 2 0,-2 0-1,4 2 0,-3-5 1,2-1-1,3 0-1,3-3 0,3-4 0,-1 1-2,3-3 2,-3-2 0,3 0-1,0 0 0,0 0 0,0 0 0,3 0 0,2-2-1,3-1 0,8-1 1,-3-8-2,6-1 0,4 0 0,3 2 1,-5-1 0,3 3 0,-9 0-1,3 2-1,-4 6 1,-2-1 1,-7 0-1,-1 0-1,1 2 3,-5 0 0,-3 4-1,3-1 1,-6 7 0,-4 0 0,-6 1-1,4 2 2,-8-3-1,5 3-1,0 2 2,-3-2-1,4-1 0,4 3 0,-3 0 2,0-1 0,0 0 0,0-3-1,7-3 0,1 1 0,5-5 0,0-2-1,0 1-1,0-2 2,0-1-2,3 0-1,-1 0 1,14-1 0,0-8-1,3 2 2,1-1-2,1-1 1,0 1 1,-4 1 0,3 3-1,-5 2 2,-2 0-2,-5 2-1,-8 0 1,2 0 0,-2 0 0,0 0 0,0 0 1,0 2 0,0 4 0,-5 1 0,3-1 0,-11 3 0,2-1 1,1 3-2,-1-1 2,-1-1 1,-2-1-1,9-1 3,-6 1 0,-1 3 0,9-2-2,-8-3-1,3-1 1,4-4-1,1 4-1,3-3-1,0 0-2,0-2-2,0-2 0,5 2 0,10-2-1,4-7 1,-4-2-1,2 3 0,-5-1-1,4 1 3,-3 1 0,-3 4 2,-2-2 1,-3 1-1,-1 4 2,-2 0 0,-2 0 0,0 0 0,0 2 1,-8 2 0,-10 7-1,2-1 2,-6 1 0,7 0 2,-2 2 2,-4 0 2,7-3 2,-4 3-3,5-1-1,2-1-2,3 0-1,1-5-3,1 2-4,-1-5-5,3 1-7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1:57:26.93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-4354-1471 63,'2'0'1,"-2"-3"1,6 3 1,5 0 1,-4-7 0,1 2-1,3 0 0,-4 1 0,-2-1-1,4 4-1,-4-1 1,-1 0-1,-1 2 1,-3-3-2,0 3 0,3 0 0,-3 0 0,2 0 1,-2 0 0,0 3 1,0-3-1,0 0 0,0 5 0,-5 2 0,5 0-1,-7-4 0,-4 4-1,6 3 0,-3-3 2,0 2 0,0-1-1,3-1 0,-2-1 0,3-2-1,2 3 2,-3-4-1,2 4 0,-2-2 0,5-3 0,0-2 0,0 0 0,0 0 0,2 0 0,9 0 2,0-5-2,-1 3 1,1-5 0,1 0 0,-1 0-1,-1 1 0,1 2 0,-3-1 0,2 0-1,-2 4 0,-3 1 1,0 0 0,-5 0 0,0 0 0,0 0 0,0 0 1,0 0-2,0 0 1,-3 0 0,3 4 0,0-2 0,-7 7 0,1-3 0,1-2 1,-1 3-2,2-2 1,-1 2 0,-3-2 0,2-2 1,4-1-3,0 1 3,-1 1 0,1 1-2,2-5 2,0 0-2,0 2 1,0-2 1,0 0 0,2 0-1,5-2-1,4 0 2,1-3-1,3-2 0,0 2 0,-2-5 0,0 5 0,0 1 0,0-1-1,-5 3 0,-2-1 2,-4 3-2,-2 0 2,0 0 0,0 5-2,0-5 2,0 7-1,0 0 0,-2 0 0,-9 0 0,1 1 0,2-1 0,-1 1 2,2-1-1,-1-2 0,3 2-2,2 0 1,-2-1 3,2-4 0,0 3 0,3-3-1,0 0-1,0-2-1,0 2 2,3-2-1,-3 0 0,8 0 0,3-2-1,-1 0 2,3-3-2,0-3 0,-2 4 0,2-1 0,1 0 0,-1 3 0,-3-1 0,-2 1 0,-3 2 0,0 0-1,-3 0 1,2 2 0,-4 0 0,0-1 0,0 6 0,-4 0 0,-3-1 0,-1-2-1,0 3 1,1-1 0,1 1 0,-1-3 0,3 2-1,2-1 3,-1-3 1,1 2-1,-1 0-1,3 1 0,0-5 0,0 0 0,0 0-1,0 0 0,3 0 0,-3 0 0,2 0 0,9 0 0,0 0 2,-1 0-1,3-3 0,-2 1 1,0 0-1,-2-2-1,-1 2 1,-3 2 0,4 0-2,-4 0 2,-3 0 0,1 0-2,-3 2 0,0-2 2,0 0 0,0 6-1,0 1 0,-3 1-1,1-6 0,-2 5 1,0-3 1,-2 2 0,4 3 1,-1-5-2,1-2 0,2 5 0,-3-5 0,3 2 0,0-4 1,0 3 0,0-2 0,3-1-2,-1 2 2,3-2-1,-1-2-1,11 1 0,-2-2 2,2 1 0,1-4-2,0-3 0,-1 3 2,-1-1 0,-1 3-1,0 2-1,-5 2 2,2 0-2,-5 2-1,-5-2 1,3 0 1,-1 2 0,-2 0 0,0 2-1,-2 3 1,-9-1 0,4 1-1,-1-3 0,0 2 2,1 5 0,-2-3-1,3-1 0,4-1-1,0-2 2,-4 1-2,4-3 2,2 0-1,0 0 0,0-2-1,0 0 2,0 0-1,2 0 0,2-4-1,6 2 0,1-5 2,-2-1-2,2 1-1,2-1 3,1 2-1,-2 1 1,-1 1 0,-1-2-3,-2 1 1,0 5-3,-3 0 1,-3 0 1,2 3 1,-4-3-1,0 4 1,0 0 2,-4 2-2,2 5 1,-1 0 0,-1-5 1,-2 2 0,-2 3 2,3-5 0,-3 5 6,0 0 0,1-3-2,4 1-2,3-2-1,3-4-2,-3-3 0,2 0 0,-2 0-1,13 0 0,3-3 0,-1-1 0,4-1-1,-3-2 0,5 1 0,-4-3 0,7 7-2,-5 0-1,-1 0 2,-4 0 0,-5 2 1,5 0-2,-6 0 0,-2 0 0,-6 0 1,0 0 1,2 0-2,0 2 3,-2-2-3,0 8 4,-2-3 1,2 0-1,0-2 0,-2-1 0,2 1 0,0-3-1,0 2-2,0-2-5,0 0-10</inkml:trace>
  <inkml:trace contextRef="#ctx0" brushRef="#br0" timeOffset="1">-3271-1230 70,'0'0'5,"0"1"1,0 4-1,0-1 1,0 0 0,-5 7 1,1 1-1,-9-1 0,2 0-2,0-1 1,5-1-2,-1-2 0,2-4-1,0 2 1,1-3-2,2 1 1,2-3-1,0 0-1,2 0 0,-2 0 1,4-3 0,6-1-1,3-2-1,3-8 0,-1 4 1,6-3 0,-2 2 0,3 1 1,4-1-2,-9 1 1,0-1 0,3 5 1,-1-3-2,-9 5 2,-2-1-2,-3 3 2,-5 2 0,2 0-2,-2 0 2,0 5-1,-2-3 0,-3 4-1,5 1 2,-5-1-1,-8 2 0,-6 1 2,6-1-2,2 3 0,-2 0 0,0-1 0,6 1 0,-7 4 1,1 0 0,0 0 1,0 0-2,2-2 1,1 0 0,3-3 0,-2 1 0,1-2-1,6-3 0,-3-2 0,5-2 0,0 3 0,-3-3 2,3-2-2,3 0 1,-3-2-1,5 0 1,8-3-2,8-5 1,-8-3 0,8 0 0,3-3 1,2 4-2,3-3 1,-3 0 0,0 5 0,-5-2 0,-3 2-2,-8 3 3,1 5-1,-3-2 0,-8 2 0,5 2 0,-5 0 1,0 0-1,0 4 0,-2-4 0,-11 9 1,2-1 0,-2 1-2,3 1 0,-12 2 1,1 1 1,6 1-2,-3-1 1,0 2 1,5-4 1,0-1-1,0 1 0,0 0 0,2-3 1,5 1-1,1-3 0,-1 3-1,2-5 0,4-2 0,0-1 1,0-1-2,2 0 1,-2 0 1,0 0 0,11 0-1,2-1-1,0-5 2,0-1-2,8-3 2,0-3-1,3 2-1,-3-2 2,2 1-1,-3 1 0,1 0 0,-2 3-1,-3 1 2,-6 3-2,-2 0 0,-3 4 1,-2 0 0,-3 1 1,0-1-2,0 3 1,-5 6 1,0-1 0,-1 1-2,-4 1 2,-3 1-1,0 2-1,-2 0 2,4-1-2,-2 3 3,-1-2 1,-1 0-1,2-1 3,-6 1-1,9-2-1,2-3-1,6 1 0,-2-3-2,0-1 1,4-1 0,2 0 0,-2-4-1,0 0 0,6 0-1,1 0 2,-1-2-1,9-2 0,0-7 0,2 0 0,1 3-1,3-3-2,2 1 1,-2-1 0,3 2-1,-7 1 1,-2 4 1,-3-1-1,-1 1-1,-4 2-1,-1 0 0,-4 2 0,1 0 2,-3 0 1,-3 0-1,3 2 0,-2 0 1,-8 7 0,-1-1 1,0 1-1,1-1 2,-1 3-2,-2-1 2,0 0-1,0 0 0,5 0 2,-2-1-1,2-3 0,0 1 0,6-3-1,0 1 0,2-2 0,-4 0 0,4-3 0,0 0 2,4 0-2,-2 0 0,8-3 0,3 0 0,0-2 0,0-4 0,0 1 0,0-3 0,4 3-1,0-2 0,2 3-1,-4 2 0,-2 0 2,-3 2-1,-1 1-2,-4 2 0,-3 0 1,-2 0 2,0 0-1,0 2 0,-2 6 0,-1 1 0,-3-1 1,-6 3 0,-2 0-2,2-1 3,-3 4-1,1-4 1,-2 3 0,5-2 2,5-3 1,-5 2 1,2 1 1,3-4-1,-3 1-3,7-3 1,-2-5 1,4 1-1,0-1-2,0 0-1,0 0 2,6 0-2,7-4 1,3 2 0,-4-4-2,3-3 1,-3 3 0,3 0 0,-1-3 1,-2 2 0,-1 6-3,-2 1 0,-5-2 0,2 2 0,-4-3 1,1 3-1,-1 3-1,-2-3 2,0 8-1,0-2-3,-2 3 0,-1-3 1,-5 3 1,1-3 1,-4-2 0,3 2 1,0 1 0,3-3-1,3-2 2,-2 0 0,2-2 0,2 0-3,0 0 2,0 2-1,2-2 1,-2 0 0,4 0 0,9 0 0,-3-2-2,1 0 1,-2-2-1,0 0-3,-3 2-2,-4 2 2,0 0 3,-2 0-1,3 0 1,-3 0 1,3 0 0,-3 4 2,0-4 0,0 2 0,0-2 0,2 2 1,-2-2-2,0 0-5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-1120-23 67,'-5'0'1,"-3"2"1,-5 4 0,0 3-1,-6 8 1,-2 0 0,-2 2 1,1-2-2,-1 2 1,5-2-1,-3 0-1,6-4 2,-2-2-2,5-1 0,4-1 0,0-3 0,0-4 0,3-2 0,5 0 0,0 0 0,0 0 0,0 0 2,0-2-2,2 0 0,11-6 1,1-5 0,-2 2-2,2-1 2,2-3 0,-4 2-1,7-2 0,-1 0 0,3 0 0,0 2 0,-1-2 0,4 0 0,1 1 0,-2-1 0,-3 2 0,1 2 0,-2 1 0,-6 0-1,0 5 2,-5 1-1,-1 1 0,-4 1 0,-3 0 0,0 2 2,0 0-1,0 0 1,0 0 0,0 0-1,-5 0 1,0 2-2,-6 7 0,-1 1 0,-3-1 0,3 1 2,-2 0-2,-1 2 0,-3 1 1,0 4-1,-1 0 1,-4 0 1,1 2-2,-1-2 1,-1-2 0,7 4 1,0-4-2,2 0 2,2-5-1,3 3 0,5-4 0,5-3-2,-4 0 2,4-6-1,0 0 0,4 0 0,-2-2 0,6 0 2,8-4-2,-1-3 0,4-6 0,2-2 0,2 3 0,3-8-1,5 5 0,0-4-1,4 2 2,-1-3-2,-6 7 1,1-2 0,-2 2 0,-4 3 1,-4 0 0,-4 5 0,-4 0 0,-3 2 0,-3 4 1,-3 1 0,-2 0-1,0 1 0,-2-1 0,-3 2 0,0 8-1,-9 0 2,1 2-1,-2 0 0,1-2 0,-4 5 0,-1-1 0,4 2 0,-4-3 0,4 2 2,0 0-2,1-3 0,2 1-1,1-2 1,5 0 1,1-7-1,5 0 1,0-2-1,0 2 1,0-2 0,3-2-2,-1-4 0,11 0 2,0-2-2,6-7 2,0-2 0,1 0-2,3-4 0,1 0 1,0 4 0,3 0 0,-7 1-2,-1 4 2,-4 2-1,-2 1 0,1 5 0,-12 0-1,1-1 1,-1 3 0,-2 0 2,0 3-2,0-1 0,-5 5 2,-7 6-2,-3-1 1,0 0 1,2 0 1,0-2 1,0 3 0,0-2-1,5-3 0,-3 1 1,6-1-1,2-1-1,1-1 0,2-1 0,0-5 0,0 0-1,2-3 0,-2 3 2,6-4-1,7 2-1,0-9 0,2 3 1,2-1-2,4 1-1,-6-1 2,0 1 0,-1 1 0,-1 1 0,-5 2 0,2-1-1,-4 5 0,-4 0-2,1 0 2,-3 0 0,0 0 0,0 2 1,0 5 0,0-4 0,-3 7 1,-8-4-3,4 0 2,2 3 1,-1-3-1,1 3 1,0-5 0,0 0-2,2-1 0,1 1 1,2 0 1,0-2-2,0 0 1,2-2 1,3 0-2,-5 0 1,8-4 1,0 2-2,6-4 1,-2-3 0,1 1-3,3-3-3,0 0-5</inkml:trace>
  <inkml:trace contextRef="#ctx0" brushRef="#br0" timeOffset="1">-260-37 60,'0'0'0,"4"0"2,-2 2 1,-2-2-1,0 3 1,-6 6 1,6-1-1,-2 1 0,-5 1 1,-1-1-1,-1-1-1,3 5 1,-3-2-1,3 0 1,-3-1-1,1 3-1,0-2 0,1-1 1,-2-3 1,7 3-1,2-5-2,-4-3-1,4 2 3,0-2-1,0-2 0,0 0 0,0 0-2,0-4 1,4-2 1,9-3 0,0 1-1,-2-3 0,-1 0-1,6 1 2,-1-3-1,1 0-1,0-1 0,2 4 2,-3 0 0,-4 1-1,2 1-1,-5 1 2,1 5-1,-5-3 0,7 5-1,-9-1 0,0 1 2,-2 0 0,0 0-1,0 0-1,0 0 2,-2 1-1,0-1 0,-4 2 0,-3 8 2,0 0-2,-2 2 0,1 0 1,-3 1 0,0 1 0,-1 4-1,1 1 2,0-2 0,-2 0 0,2 0-1,5-2 1,-1-5-3,5-3 2,2-1 0,-1 0-1,3-1 0,0-3 0,0-2 2,0 0-1,3 0 0,-3 0 0,6-9-2,11-8 2,-2 4-1,0-1 0,6-1-1,1-2-5,3-5-1,1 1 1,2 2-1,2 0 3,0 2-2,-9 2 3,-3 3 1,1 5 2,-8 0-2,-4 2 0,1 2 3,0 1-2,-6-1 2,1 1-1,-3 0-1,-3 2 2,3 0-2,-8 2 2,1 0-1,-1 3 2,2 0-2,-7 5 1,4-3 1,-8 5 1,-1 1 2,2 1 1,0 1 0,1 0-1,-2-2 2,0 4-1,0-2-1,4 0 0,-2 2-2,2 0 0,3-2 0,-1-2-1,2-3-1,3 2 1,2-5-1,2-2 1,2-3-2,0 3 2,0-2-2,0-3 1,0 0 0,0-1 0,6-6-1,11-5 0,2 0 0,-3-3 0,5-4 0,4 2-1,1 0-2,2-2-1,-2 0 0,0 4 1,0 4 1,-3-1 0,-4 1 1,-4 2 0,-2 5-1,-7 1 1,-1 2-1,-3 1 1,2 0-1,-4 1 0,-6 2 1,1 1 2,-3 6-2,-5 2 3,-6 1 0,6 2 2,-8 2 0,-1 2 1,3 4 0,-3-2-1,1 1 0,3 2 1,5-4-2,-3-1 2,3-1-2,0-4-1,2-2 1,6-2-1,-1-1-1,6-3 0,0-1 0,0-1 0,0-4-1,3 0 0,-3 0 0,6-6 0,9 1 0,2-8 2,6-4-5,3-2 0,0-6-3,6 3-2,-1-4-1,3-2 1,-4 5 2,-2 7 0,-1-4 3,-4 9 1,-7 1-1,-4 1 1,-1 3 0,-3 1 1,-6 3 0,-2 2 0,0 0 1,0 2 0,0-2 1,-5 7 1,-8 4 1,-2 3 1,-1-1 2,-3 4-2,-2 4 1,-2 3 1,2-1-2,1 1-1,-2 2 0,1-3 0,0 1 3,0-5-1,5 0-2,3-4 0,0-2-1,5-3-2,1-1 1,1-4 0,4-2 0,2-1 0,2-2-1,-2 0 2,6-5-2,1 2 0,10-6 0,9-3-3,0-5 0,-3-2-2,1 2-1,2-3-2,1 1 0,-4-1-1,3 3 2,-3 0 3,-1 4 0,-9 5 1,-1-1-1,-4 3 0,-2 6 1,-4 0-1,-2 0 3,0 0 0,0 4 0,-2 7 0,-4 2 2,-9 0 3,1 4 2,-1 5 0,-1-3 1,-2 0-2,-1 4 0,2-1-1,-2-1 0,4-2 0,2-4 0,0-2 1,2-1 0,1-3-2,6-3 0,2-1-1,2-3-1,0-2 1,6-2 0,1-3-1,7-1-1,3-8-3,7 0-3,-1-1 1,3 0 0,-2 3 0,-3-1 0,-2 2 1,-7 3-2,-1 2-1,-3 3-2,-5 3 0,-1-2-3</inkml:trace>
  <inkml:trace contextRef="#ctx0" brushRef="#br0" timeOffset="2">-41 11 75,'6'0'4,"1"-4"1,6-7-1,5 0 0,-2 1-2,7-2 1,-2 2-1,1-2-1,1 0 0,-2 2-1,-1 2 1,-3-1 0,-2 1-2,-4 4 2,-1-1-2,-3 0 2,-1 5-1,-3 0-1,-1 0 0,1 0 1,-3 0 1,0-2 0,0 2-2,0 0 2,0 0-2,-3 0 0,3 0 1,-2 2 0,-7 8 1,2-2 0,-3 3-2,-1-3 2,1 3-2,-1-3-1,0 2 3,1 2 1,2-5 1,3 0-2,0 0 0,3-4 1,-2 0 0,4-3-1,0 2 1,0-2 0,0 0 0,4-2-1,1-1 0,2 1 0,7-8 1,1 2-2,-2-3 0,6-2 0,-2 3 0,2-1 0,-3 1-1,0-2-2,-1 0 0,-2 2 1,0-2-1,0 4 1,-3-1 1,-4 3 0,-1 4 0,1 2 0,-4 0 1,-2-2-2,0 2 2,0 0 0,0 0 0,-2 4 0,-4 6 0,-7 2 0,3-2 0,-1 0 0,4 0 3,-1 0 1,-1-1-1,2-1-2,2-1 1,2-2 1,1 0-1,2-3 0,0 0-1,0 1 0,0-3 1,2 0 0,1-3-1,2 3-1,8-2 1,0-6-2,0-3 1,0 3 0,0 1 1,-2 0 0,2 2-2,-3-2 0,-1 2 1,-5 4-2,-1-1-3,-3 0-2,0 2-5</inkml:trace>
  <inkml:trace contextRef="#ctx0" brushRef="#br0" timeOffset="3">-508 134 62,'0'5'0,"-2"-1"0,2 2 0,0-6 1,-2 9 0,2-3 1,-6-2-1,3 3 0,1-3 0,2-4-2,0 2 2,0-2-2</inkml:trace>
  <inkml:trace contextRef="#ctx0" brushRef="#br1" timeOffset="4">-2882 28 57,'0'0'2,"0"-2"-1,3 2 0,-3 0 0,0 0-2,0 0 3,2 0-2,-2 0 0,0 0 0,2-2 0,4 2 0,1-3 1,-3 3-1,3-4 1,-2-2-1,6 2 0,-4-1 1,2 0-3,1 2 2,-5 3 0,6-2 0,-6 2 0,-2-2 0,5-3 0,-8 2 1,0 1-1,5 2 1,-5 0-2,0 0 1,0 0-2,2-1 2,1 1 1,-3 0-1,0 0 0,0 0 0,-3 0 0,3 0 1,0 3-1,0 9 1,-5-4 0,-3 3-1,3-5 0,-3 3 0,0-3 0,3 1 0,-3-1-1,3-2 2,3 1-1,-2 1-1,4-4 2,0 2-2,-2 1 0,2-3 2,0 0 0,0-2-1,0 0-1,0 0 2,2 2-1,2-4 0,-2 0 0,1 2 0,7-4 0,1 1-1,-1-5 0,3-3-1,-5 3 1,6 1 0,-1 1 2,0-1-1,-3 5-1,-3-3 2,2 2-2,1 1 0,-2 2 2,-8-2 0,3 2-2,-1 0 0,-2 0 2,0 0-2,0 0 1,0 0 1,-2 0 0,-4 2-1,-1 6 0,-6 1 0,7-1-1,-2 1 0,3-5 1,-3 2 0,3 1 0,3-3 0,-4 0 1,4 1 0,-3-3-2</inkml:trace>
  <inkml:trace contextRef="#ctx0" brushRef="#br1" timeOffset="5">-2581 202 63,'-5'5'3,"-1"2"1,-7 5 2,0 3-2,-2-2-1,0 0 0,-2 0-1,4-3 1,2 1-1,1-4-1,8-3 0,-1 0-1,-3 0 0,6-2 1,0 1 0,0-3-1,0 0 0,-2 0 0,2 0 0,2 0 0,2-3-1,1 1 2,5-2-1,6-9-1,2-2 0,0 0 2,5 3 0,-1-5 1,-1-5-2,0 5 0,2 2 0,-1 0 0,-2-2 1,-2 4-1,-2 2 0,-3 1 0,-5 6 0,-3-1 0,1 5 1,-4-1 3,-2 1 1,0 1 0,0-1 0,0 0 0,-2 11 0,-9-3-2,-2 5 0,0 0-1,-3 0-2,0 1 1,-1 4 0,-2-1-1,0 0 2,-1 0 0,-4 0 0,3 3 0,3-5 3,-2-1-1,1-1-1,3 2-1,4-4 1,-5-4-2,12 3-2,-3-6 2,3-2 1,-1-1-1,6 2-2,0-3 1,0 0 0,3 0 1,-3 0-1,6-4 1,9-7 0,4 1-2,-1-2 2,0 0-3,3-2 2,5-1-1,0-5 1,-2 3 1,2 0-1,-3 0 0,1 2 0,-3 0 0,-2 5 1,-4-2-1,-2 2 1,-3 3-2,1 3 1,-6 2 1,-2-4-2,-3 6 1,0 0 0,0 2 0,0 0 0,0 2 0,-6 7 0,-4 2 1,-3 2-2,-3 2 1,0 2 0,-2-2 1,0 3-3,2-3 2,1-2 0,-1 2 0,0 0 1,3 0 1,1 0 0,-2-5 0,6-1-1,4-2-1,-2-3 0,3 0-1,3-4 2,0-2-1,0 0 0,3 0 0,-1 0-1,11-2 0,-2-2 2,1-2-2,7-5 1,0 0 0,1 1 0,1-2 0,-2 5 0,-4-3 0,1 3-3,-3 0 2,-1-1-1,-1 4-1,-3 1 2,-2-1-1,-3 2 0,-1 2 1,0 0 1,-2 0-2,0 0 1,0 2 0,-2 9 0,-9-1 2,1-1 0,-3 4-2,0-1 2,0 0-1,0 2-1,0-3 0,2-1 2,3-1 0,0-3-2,3-2 0,3-2 1,2 1 0,0-3 0,0 0 0,0 0 0,0-3 0,2 3 0,9-4-2,2-4 2,0-3-1,0 0 1,0 1-1,0-2 2,-3 5-1,1-3 0,-1 3-1,1 2 0,-3-1 2,-3 0 0,1 1-2,-1 3 0,-3 2 2,-2 0 0,0 0-2,0 0 0,-2 0 1,2 2 0,0 9 0,-11 0 1,0-2-3,4 3 2,-3-4 0,4 1 0,-3-1-1,3-1 1,3-3 0,3 0-4,0-4-5,0 0-8</inkml:trace>
  <inkml:trace contextRef="#ctx0" brushRef="#br1" timeOffset="6">-2639 216 57,'0'0'0</inkml:trace>
  <inkml:trace contextRef="#ctx0" brushRef="#br1" timeOffset="7">-2479 64 63,'0'0'4,"0"0"-1,0 0-2,0 2 1,-5-2-1,2 2 0,-8 7 0,2-1 0,0-1 1,-4 4-2,5 0 1,-2-3-1,-1 0 0,4 1 0,-3-1 0,1 1 0,1 1 1,1-3-2,1-1 2,1 0-2,-1 1 2,6-7 0,0 3-1,0 1-1,0-1 2,0-3-1,0 0-1,4 0-1,3-2 2,9-8 1,0-1-1,-1 0 0,6-6 0,-2 5-2,-1-3 2,-2 5 0,-1 1 0,-2 4 0,-2-1 0,-3 6 0,-3 0 0,-3-2-2,1 0 3,-3 0-2,0 2 0,0 2 2,-3 2-2,3 0 1,0 7 0,-7-5 1,1 5 0,2-3-2,-2 3 2,-1 0-1,1-3 0,1 1-1,2-5 2,0-2-2,1 2 2,2-2-1,0 0 0,0 1 0,2-3 0,1 0 0,11-5 0,-1 3 0,2-8 2,0 1-2,2 1 0,3-3 0,-1 5 0,-1-3 1,-2 1 0,-3 3 0,-2 5-1,-3 0 0,-3 0 0,0-3 2,0 0-3,-5 3-3</inkml:trace>
  <inkml:trace contextRef="#ctx0" brushRef="#br1" timeOffset="8">-2971 439 63,'0'0'1,"2"0"1,-2-2 0,2 2 1,-2-2-1,9-6 1,2 1 1,-1-1 1,3-2 0,2 0-2,1 0 0,0-4-1,-1 0-1,6 1 1,1-1 0,4-1-2,-3-2 1,1 2-1,-5 2 0,2 2 0,-8 3 1,2-1-1,-2 3 1,-5 4-2,-3-3 1,-5 5 3,4 0 0,-4 0 1,0 0 1,-4 0-3,4 5 1,-7 3 0,-7 1 0,4-3-2,2 3 1,0 1-2,1-1 1,-4 2 1,1-1 0,4-1-2,-5 1 1,2-1 0,3-1 0,-2-1 1,-2 1-1,10-1-1,-6-1 1,1 0-2,-3 1 1,2-3 0,2 0 0,4 0 1,-3-1-2,1-1 1,2 0 1,0-2 0,2 0-1,-2 0 0,3 0 0,-3 0 0,8 0 0,2-2 0,-5-10 0,6 2 0,2 0 0,2-4-1,4 4 0,5 0 2,-6-3 0,0 0-1,1 1-1,-1 1 2,-2 0-1,-3 7 0,-3 0-1,-5-1 0,-2 5 1,-1 0 1,2 3 0,-4 1-2,0-1 2,-6 9-2,-5-2 2,-2 1-1,0 4 0,-2-2 0,-6-1-1,8 3 0,0-1 2,-2 0 0,4-1-1,-3 0 0,4-1-1,4-1 0,-2 0 2,4-1 0,-5-1-2,7-1 2,-3-3-2,2-1 0,0 0 1,3-1 1,3-3-2,-3 0 1,3 0 1,-3-3 0,11 1-2,2-4 0,5-7 1,0 0 0,3 0-2,-3 0 3,1 1-1,1 1 0,-1 0 0,-1 1 0,-2 0 0,-3 5 0,-3 1-1,-2-1 0,-3 3-1,-2-1 0,-3 3 2,0 0 0,0 0 0,-3 3 0,3 4-1,-5 2 0,-7 3 0,-3-2 2,3 0-2,-1 2 1,0 3 0,2-3 1,-4 1-2,4 0 2,-2-2-2,5-2 1,4-3 1,-2-2-2,3 1-1,1-3 3,2-2-1,0 0 0,0 0 0,0 0 0,5-2 0,5-3 0,9-5-1,1-1 1,-1 0-1,-1 0 1,2 1 0,-1 1-1,-3 1 2,-3 3-1,-3 1-2,-2 0 0,-5 4-2,2-2 0,0 0 1,-5 2 1,0 0 2,0 2-2,0-2 2,-2 2 0,2 6-1,-3-1 3,-5-1-1,4-2 1,-2 1 0,3-3-1,1 2 0,2-2-2,0-2 1,0 0 1,0 2 0,2-2-1,1 0 0,-1-2-1,9 0-2,2-2-8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-4354-1471 63,'2'0'1,"-2"-3"1,6 3 1,5 0 1,-4-7 0,1 2-1,3 0 0,-4 1 0,-2-1-1,4 4-1,-4-1 1,-1 0-1,-1 2 1,-3-3-2,0 3 0,3 0 0,-3 0 0,2 0 1,-2 0 0,0 3 1,0-3-1,0 0 0,0 5 0,-5 2 0,5 0-1,-7-4 0,-4 4-1,6 3 0,-3-3 2,0 2 0,0-1-1,3-1 0,-2-1 0,3-2-1,2 3 2,-3-4-1,2 4 0,-2-2 0,5-3 0,0-2 0,0 0 0,0 0 0,2 0 0,9 0 2,0-5-2,-1 3 1,1-5 0,1 0 0,-1 0-1,-1 1 0,1 2 0,-3-1 0,2 0-1,-2 4 0,-3 1 1,0 0 0,-5 0 0,0 0 0,0 0 0,0 0 1,0 0-2,0 0 1,-3 0 0,3 4 0,0-2 0,-7 7 0,1-3 0,1-2 1,-1 3-2,2-2 1,-1 2 0,-3-2 0,2-2 1,4-1-3,0 1 3,-1 1 0,1 1-2,2-5 2,0 0-2,0 2 1,0-2 1,0 0 0,2 0-1,5-2-1,4 0 2,1-3-1,3-2 0,0 2 0,-2-5 0,0 5 0,0 1 0,0-1-1,-5 3 0,-2-1 2,-4 3-2,-2 0 2,0 0 0,0 5-2,0-5 2,0 7-1,0 0 0,-2 0 0,-9 0 0,1 1 0,2-1 0,-1 1 2,2-1-1,-1-2 0,3 2-2,2 0 1,-2-1 3,2-4 0,0 3 0,3-3-1,0 0-1,0-2-1,0 2 2,3-2-1,-3 0 0,8 0 0,3-2-1,-1 0 2,3-3-2,0-3 0,-2 4 0,2-1 0,1 0 0,-1 3 0,-3-1 0,-2 1 0,-3 2 0,0 0-1,-3 0 1,2 2 0,-4 0 0,0-1 0,0 6 0,-4 0 0,-3-1 0,-1-2-1,0 3 1,1-1 0,1 1 0,-1-3 0,3 2-1,2-1 3,-1-3 1,1 2-1,-1 0-1,3 1 0,0-5 0,0 0 0,0 0-1,0 0 0,3 0 0,-3 0 0,2 0 0,9 0 0,0 0 2,-1 0-1,3-3 0,-2 1 1,0 0-1,-2-2-1,-1 2 1,-3 2 0,4 0-2,-4 0 2,-3 0 0,1 0-2,-3 2 0,0-2 2,0 0 0,0 6-1,0 1 0,-3 1-1,1-6 0,-2 5 1,0-3 1,-2 2 0,4 3 1,-1-5-2,1-2 0,2 5 0,-3-5 0,3 2 0,0-4 1,0 3 0,0-2 0,3-1-2,-1 2 2,3-2-1,-1-2-1,11 1 0,-2-2 2,2 1 0,1-4-2,0-3 0,-1 3 2,-1-1 0,-1 3-1,0 2-1,-5 2 2,2 0-2,-5 2-1,-5-2 1,3 0 1,-1 2 0,-2 0 0,0 2-1,-2 3 1,-9-1 0,4 1-1,-1-3 0,0 2 2,1 5 0,-2-3-1,3-1 0,4-1-1,0-2 2,-4 1-2,4-3 2,2 0-1,0 0 0,0-2-1,0 0 2,0 0-1,2 0 0,2-4-1,6 2 0,1-5 2,-2-1-2,2 1-1,2-1 3,1 2-1,-2 1 1,-1 1 0,-1-2-3,-2 1 1,0 5-3,-3 0 1,-3 0 1,2 3 1,-4-3-1,0 4 1,0 0 2,-4 2-2,2 5 1,-1 0 0,-1-5 1,-2 2 0,-2 3 2,3-5 0,-3 5 6,0 0 0,1-3-2,4 1-2,3-2-1,3-4-2,-3-3 0,2 0 0,-2 0-1,13 0 0,3-3 0,-1-1 0,4-1-1,-3-2 0,5 1 0,-4-3 0,7 7-2,-5 0-1,-1 0 2,-4 0 0,-5 2 1,5 0-2,-6 0 0,-2 0 0,-6 0 1,0 0 1,2 0-2,0 2 3,-2-2-3,0 8 4,-2-3 1,2 0-1,0-2 0,-2-1 0,2 1 0,0-3-1,0 2-2,0-2-5,0 0-10</inkml:trace>
  <inkml:trace contextRef="#ctx0" brushRef="#br0" timeOffset="1">-3271-1230 70,'0'0'5,"0"1"1,0 4-1,0-1 1,0 0 0,-5 7 1,1 1-1,-9-1 0,2 0-2,0-1 1,5-1-2,-1-2 0,2-4-1,0 2 1,1-3-2,2 1 1,2-3-1,0 0-1,2 0 0,-2 0 1,4-3 0,6-1-1,3-2-1,3-8 0,-1 4 1,6-3 0,-2 2 0,3 1 1,4-1-2,-9 1 1,0-1 0,3 5 1,-1-3-2,-9 5 2,-2-1-2,-3 3 2,-5 2 0,2 0-2,-2 0 2,0 5-1,-2-3 0,-3 4-1,5 1 2,-5-1-1,-8 2 0,-6 1 2,6-1-2,2 3 0,-2 0 0,0-1 0,6 1 0,-7 4 1,1 0 0,0 0 1,0 0-2,2-2 1,1 0 0,3-3 0,-2 1 0,1-2-1,6-3 0,-3-2 0,5-2 0,0 3 0,-3-3 2,3-2-2,3 0 1,-3-2-1,5 0 1,8-3-2,8-5 1,-8-3 0,8 0 0,3-3 1,2 4-2,3-3 1,-3 0 0,0 5 0,-5-2 0,-3 2-2,-8 3 3,1 5-1,-3-2 0,-8 2 0,5 2 0,-5 0 1,0 0-1,0 4 0,-2-4 0,-11 9 1,2-1 0,-2 1-2,3 1 0,-12 2 1,1 1 1,6 1-2,-3-1 1,0 2 1,5-4 1,0-1-1,0 1 0,0 0 0,2-3 1,5 1-1,1-3 0,-1 3-1,2-5 0,4-2 0,0-1 1,0-1-2,2 0 1,-2 0 1,0 0 0,11 0-1,2-1-1,0-5 2,0-1-2,8-3 2,0-3-1,3 2-1,-3-2 2,2 1-1,-3 1 0,1 0 0,-2 3-1,-3 1 2,-6 3-2,-2 0 0,-3 4 1,-2 0 0,-3 1 1,0-1-2,0 3 1,-5 6 1,0-1 0,-1 1-2,-4 1 2,-3 1-1,0 2-1,-2 0 2,4-1-2,-2 3 3,-1-2 1,-1 0-1,2-1 3,-6 1-1,9-2-1,2-3-1,6 1 0,-2-3-2,0-1 1,4-1 0,2 0 0,-2-4-1,0 0 0,6 0-1,1 0 2,-1-2-1,9-2 0,0-7 0,2 0 0,1 3-1,3-3-2,2 1 1,-2-1 0,3 2-1,-7 1 1,-2 4 1,-3-1-1,-1 1-1,-4 2-1,-1 0 0,-4 2 0,1 0 2,-3 0 1,-3 0-1,3 2 0,-2 0 1,-8 7 0,-1-1 1,0 1-1,1-1 2,-1 3-2,-2-1 2,0 0-1,0 0 0,5 0 2,-2-1-1,2-3 0,0 1 0,6-3-1,0 1 0,2-2 0,-4 0 0,4-3 0,0 0 2,4 0-2,-2 0 0,8-3 0,3 0 0,0-2 0,0-4 0,0 1 0,0-3 0,4 3-1,0-2 0,2 3-1,-4 2 0,-2 0 2,-3 2-1,-1 1-2,-4 2 0,-3 0 1,-2 0 2,0 0-1,0 2 0,-2 6 0,-1 1 0,-3-1 1,-6 3 0,-2 0-2,2-1 3,-3 4-1,1-4 1,-2 3 0,5-2 2,5-3 1,-5 2 1,2 1 1,3-4-1,-3 1-3,7-3 1,-2-5 1,4 1-1,0-1-2,0 0-1,0 0 2,6 0-2,7-4 1,3 2 0,-4-4-2,3-3 1,-3 3 0,3 0 0,-1-3 1,-2 2 0,-1 6-3,-2 1 0,-5-2 0,2 2 0,-4-3 1,1 3-1,-1 3-1,-2-3 2,0 8-1,0-2-3,-2 3 0,-1-3 1,-5 3 1,1-3 1,-4-2 0,3 2 1,0 1 0,3-3-1,3-2 2,-2 0 0,2-2 0,2 0-3,0 0 2,0 2-1,2-2 1,-2 0 0,4 0 0,9 0 0,-3-2-2,1 0 1,-2-2-1,0 0-3,-3 2-2,-4 2 2,0 0 3,-2 0-1,3 0 1,-3 0 1,3 0 0,-3 4 2,0-4 0,0 2 0,0-2 0,2 2 1,-2-2-2,0 0-5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-1587 247 73,'0'0'6,"0"0"0,0 0 0,0 2 0,0-2-1,0 3 2,-2-3-1,2 4 0,0 2 0,0-2 1,0 1-1,0-3-1,-5 0 0,2 0-2,1-2 0,2 0-1,-3 0-2,3 0 1,0 0 0,0 0 1,3 0 0,-3 0 0,2-2 0,11-7-1,0-1 0,1-1 0,-1 1 1,5-3-2,-2-2 0,2 0 0,1 1 0,1-1-1,-1 5 0,-4 0 3,4 1-2,-6 2 0,0-1 0,-5 1 0,-3 4 0,-3-1 0,-2 4 1,0-3 0,0 1 1,0 2 0,0 0-1,0 0 0,-2 2 0,2-2-1,-2 5 0,-9 3 2,0-1-2,-2 3 0,-2 1 0,2-1 1,0 0 0,2 4 1,-5 1 1,3-2-1,0-1 1,2-1-1,0 0-2,1-1 1,-1-3 1,9-1 0,-3 1-2,5-3 0,-2-2 1,-1 0 0,3-2-1,0 0 0,0 0 0,0 0 0,0 0 1,0 0 0,0 0-1,5-2 0,-5 2 0,7-2 0,4-7 2,3-1-2,-1-1 0,5-4-3,-5 0 0,8-3-1,3 1 0,2-1 0,-3 1 2,1-2-1,-1 4 0,-4 1-1,-6 7 0,0 0 1,-5 2 1,0 4 0,-5-1 1,-1 2 1,-2-2-1,-2 2 2,2 0-2,-6 5 0,-7-2 4,0 6 0,0 5 0,-2 3-1,-1-2 0,-3 4 1,1-1 0,3-1 1,1 2-1,-7-2 0,6 0-1,1-2 2,-2 2-1,3-2 1,0-5-1,5 1-1,3-5 0,-1-1-1,6-3-1,0 0 1,-2 0 0,2-2-1,0 0 0,0-4 0,2-1-1,9-1-1,8-9-1,-1 0 0,3-4-2,0-2-1,5-3 0,0 2 0,1 0 2,-1-7 0,0 7 2,-2 2 0,-3 6 0,-6 1 0,1 2-2,-6 3 2,-2 1 2,-2 0-1,-1 4 0,-3 1 2,-2 2-2,0 0 0,0 0 2,-2 0 0,-1 0-1,-3 2 0,-4 8 0,-3 5 0,2 0 2,-4 1-1,0 1 2,-4 0 0,4 0-1,-4 3-1,1-1 0,2 1 0,-2-3 1,5 0 1,-6-2-1,6 0 1,0-3 0,3 1-1,1 0 1,-1-3-1,5-1 0,-3-5 1,3 0-2,5-1 1,0-3-2,0 0 0,0 0 1,0 0 1,2-3-2,7-3 0,6-7 0,4 1-1,-1-3 0,3 0-2,3-2 0,-1-2-1,1-1-1,-1 1 1,1 2-2,-3 4 2,-6 3-2,-2-2 2,0 2 1,-5 6 2,-2-2-1,-1 2 0,-5 4 1,2-3 0,-2-1 0,0 4 1,0 0 1,-5 4-2,3 1 1,-4 5 0,-7 0 0,0 2 1,0 0 0,-3 3 2,1 0 0,-1 2 1,0-2-1,3 0-1,-3 0 0,4 0-1,-2-2 1,2-3 1,3-1-2,5-3 0,-2-2 1,1 1-1,5-5 0,0 0-2,0 0 2,0 0-2,3-2 2,1 2 0,7-5-2,0-5 2,1-3-2,5 0-1,1-2-1,3-4 0,0 2-1,-1-2 0,1 0 0,0 4 2,-2 0-1,-1 1 0,-3 2 1,-1 0 0,-1 2-1,0 7 1,-6-1 1,-1-3 0,-2 1-1,0 4 2,-4 4 0,0-2-2,-4 1 2,2 11 0,-3-7 1,-8 4 0,1 4 2,-5-2 0,2 7 0,-4-1 1,4 3 0,-6-1 0,-3 1-1,6 3 1,-3-2-1,2-2-2,-2 3 2,4-5-1,0-2 0,4-3-1,4-2 0,1-5 0,-1 0-1,4-3 0,5 0 0,0-2 0,0 3 0,0-3 0,0 0 0,0 0 0,0 0 0,0 0 2,3-3-1,-3 3-1,0 0 1,2-9-2,11-1 1,4 0 0,0-2 0,0 0-2,1-5 0,0 0-2,2-5-2,4-1 0,-1-5-1,4 1 1,-1-3 0,0 3 3,0 0-1,1 6 3,-4-1-1,-5 5 1,-1 2 1,-4 3-2,-3 2 1,-3 0-2,2 3-5,-7 4 0,1 1-3</inkml:trace>
  <inkml:trace contextRef="#ctx0" brushRef="#br1" timeOffset="1">-2966 648 70,'0'7'7,"0"1"-1,0 5 1,0 0 1,-3 4 1,1 4 0,-1-4 0,-5 4-1,0 0-2,1 3 0,-1-3 0,0 3-3,0-1 0,0-1 0,0-3-1,1-2 1,1 0-1,1 0-2,0-4 3,0 4-1,-1-7-1,4 2 0,-1-5 0,3-2 0,0-3-1,0 2 0,0-4 0,0 0 0,0 0-1,3-1 2,-3-6-1,2-6 0,6 0 0,0 0 0,-1 3-1,2-5 2,-1-2-2,-1 0 0,4-3-1,-3 1 0,0 0-1,3-4-1,-2 1 0,2 1 1,1-1 0,-1 2-1,-2 2 0,1 1 1,-2-2-1,-3 2 1,-3 6 1,4 1 1,-1 3 0,-3-1-1,-2 4 2,0-2 0,4 6 0,-4-3 0,0 1 0,0 2 1,0-2 0,2 2-1,-2 0-1,0 0 2,0 0-3,0 0 2,0 2-2,0 0 2,0 9 0,-6-1 0,6 5 0,-7 4 0,-1-2-1,3 5 4,-3-1 0,-1 4 1,3 4 0,-5-2-1,3 1-1,0 0 1,0-1 2,0-1-3,4-3 1,-5 1 1,3-2-1,0-2 0,0-5-1,3-1 0,1-2-1,2-3-1,0-5 1,0 0 0,0-4 0,0 0-1,0-2 0,0-4 0,5-11 0,5-1 0,3-3 0,0-3-1,1-1-1,-1-5-2,3-2-1,-4 0-3,3-2 1,5-5 0,-8 4 1,4 4 1,2 0 0,-5 3 2,1-4 0,-4 6 2,3 1 1,0 6 0,-2 2 0,0 2-2,-3 3 2,-6 2 0,-2 3 1,0 2 1,0 0 0,2 3 1,-2 0-1,0 2-1,-2 0 0,2 0 0,0 2 0,0 0-1,0 8 0,-2 4 0,-4-1 0,4-1-1,-1-1 0,-8 8 1,7 0 1,-2 3 0,-1 4-2,-2 1 2,1 1-1,-2 1 2,2 4-1,-2-4 0,1 1 1,-1 0 2,2-4 0,1-3-1,-2-2 1,4-2-1,2-2-1,0-6-1,3 0 0,0-3 0,0-6 0,3 0-1,0 1 0,0-6 2,5 1-2,-1-6 1,4-7-1,-1-2 1,3-2-2,1-5-1,-1 1-2,5-5-2,-2-4-3,3 0 1,-1-4 1,0 0 1,1 4 1,-4 0 1,3 2 1,-4 7 1,1 3 1,-2-2 0,-4 4 1,1 5-1,-3 0 2,-1 5-2,-1 2 0,-3 1 1,4 3 0,-6 2 0,2-3 1,-2 3 0,-2 0-1,-1 5-1,3 0 2,0 4-2,-5 6 2,-2-3-2,1 5 0,-3 2 2,3 4 0,-3 1 2,1 1 0,1 6 2,-1 0-1,3-1 0,-3 0 0,0-4 1,3-1 0,-1-1 0,1-3 0,0-2-3,5-2 1,0-6-2,0-1 1,0-3-1,0-1 0,0-2 1,0-2-2,0-2 0,3 0 2,-1 0-1,-2-2 0,2-8 1,1-3-1,10-2 0,1-2 0,-1-4 0,-3-1-1,4-3-2,-2-5-3,1-4-4,0-3-2,0-3 3,4-2 0,-5 3 2,4 5 1,-3 4 1,-3 5 1,1 3 1,-3 8 1,-3 3 0,-3 2 1,1 1 0,-3 4 0,3-1 3,-3 3-1,0 0 0,-3 2-2,3 2 1,-3-2 0,3 7-2,-2 3 1,-1 1 1,1 2 0,-4-1-2,1 5 0,0 0 2,0 3 0,-1-1-1,4 2 0,-3 5 3,2 0 0,0 1 2,1 1 1,2-5 0,-3 2 0,3-1 1,-3-3-2,3 0-2,0-3-1,0-3-1,0-2 0,0-3 0,0-1 0,3-5 1,-3-2 0,3-2-1,-1 0-1,4-2 2,1-6-1,1-3 0,0-6 0,0-2-1,2-5-2,-2-1-3,-3-6-3,3-3-2,1-3 0,-2-6 2,-2 2 2,3 5 1,-2 4 0,-2 0 3,5 11 0,-5 2 1,-4 6 0,4 2 0,-4 3-1,2 1 2,-2 5-1,3-1-1,-3 3-1,0 0 1,2 0 0,-2 0 2,-2 3 0,2 8-1,0-3 1,0 1-1,0-1 1,0 5-1,2 0 0,-2 2 4,0 2 2,0 0-1,0 6 1,0 3 0,0 1 2,3-1-1,-3 0 0,0-3 0,3 0-1,-3 1-1,0-7 2,0-2-3,0-3-1,0-3 0,0-3-1,2-1 0,1-5 1,2 0-1,0-3 0,3 0 0,1-8 0,-2-6 1,4-3-3,-3-5 0,-3-1-4,5-5-1,-2-4-2,3 3-2,-4-4 0,-1 2 3,1-2 1,-1 4 2,2 2 2,-5 7-1,3 2 1,-2 3 2,-2 7-1,3 1 1,-5 3 0,0 3 0,0 2 0,0 0 1,0 2-2,0 0 1,-2 0 0,2 4 0,0 7 0,0 1 0,-3 3 0,3 1 1,-2 1 3,2-2 0,0 4-1,0 0-1,0-2 1,2 5 0,-2-1 2,3-2-1,3 4 0,-4 1-1,1-3-2,-1-4 4,0 0-3,1-2 1,2-6-1,1 2 1,-3-8-1,-1 2 0,-2-3 0,0-2-1,3-2-1,2-6 0,-3-7 0,3-2 0,1-3-1,4-3-3,-7 1-4,2-3-1,1-5 0,0 0 1,-6-2 1,0 0 0,6 0 2,-6 2 1,0 6 0,3 5 2,-3 7 1,0 1 0,-3 7 1,3 0-1,0 1 2,-6 3-2,4 3 2,2 1-1,0 6-1,0 3 0,0 4 1,0 0 1,0 2 0,0 0-2,0 3 3,0 0-1,2-3 1,-2 2 1,0-2-1,4 0 1,-2 1 1,7-6 0,-4 6 1,-4-6 0,5-1 0,-6-2-2,0-3-1,0-1 0,3-1 0,-1-1 1,-2-5 1,3 0-1,-3 0 0,3-7-1,0-1 0,1-7-1,-2 0-2,2-4 0,1 2-4,3-3-2,-5-3-2,1 2 0,7 0 1,-5-1 2,-4 1 0,2 2 4,2 4-1,-3 1 2,-1 9-1,-2 0 1,0 3 0,0 2 0,4 0 0,-4 2-1,0 3 1,0 7 1,0-2-1,0 5 2,0-1-1,2-1 0,-2-3 0,0 3 2,0 0-2,0 0 0,4-1 1,-1-1 0,5 0 0,-5-1 2,3 1-1,-2-3 0,4-8-1,-3 5 0,1-5 2,1-3-1,1 1 0,-2-4-1,5 0 1,-4-5-1,-1 0-1,1-1-2,1-5-2,0 2 0,-3 0 1,1 2-1,-1 2 1,-3 1 2,1 5 2,-3 3-1,0-1-1,0 3 2,0 5-1,0 0 0,0 0 2,-3 9 2,3-1-1,-2-1 1,2-1-2,0 0-2,-5-1 2,5-1 0,0-1 0,0 1-1,0-7-1,0 2 1,0-2-1,3-2 0,-3 0 0,4-2 0,2-2 0,1-7 0,4 3-2,0-3 1,-1 3 0,-1-1 2,-5 3-2,-1 2 0,0 4 2,0-3 0,-1 3 1,-2 0 0,0 0 1,0 0 1,0 3-1,0 3 0,0 2 1,0-1 0,0-3-1,-2 0 0,2-1-3,0-1 0,0 0-4,0 0-6</inkml:trace>
  <inkml:trace contextRef="#ctx0" brushRef="#br2" timeOffset="2">-3133 2077 75,'-3'0'3,"-2"2"1,0 2 0,-6 2 0,1 1-1,-1 1-1,-2 1 1,0-1 1,-6 5-1,6 4 1,-2-6 1,-4 1 0,3 1-2,1-2 0,-2 4-1,2-3-1,0 2 0,2-2 0,-1 3 0,1-4 1,0 0-3,2 1 1,4-1 0,-3-2 0,1-1-1,2 1 1,2-5 2,5 0-1,0-4-1,0 2 0,0 0 0,0-2 0,0 0 0,0-2 0,0 2 0,2-2 0,1 2 0,0-6 0,-1-3 0,5 1 0,2-1 1,3-1-2,4-1 1,0-2 0,-3 2 0,3-3 0,2-1-2,-3-1 0,4-1-1,-1-2-2,3-2 0,3 2 1,3 0 1,-3 0 0,-4-1 1,1 8 0,-2-1-2,-4 2 2,-2 3 0,-5 3 1,-3 1 1,-3 2 0,2 0 1,-4 2 0,0 2 1,0-2-2,0 0 1,-4 2 0,2 0 1,0 7-1,-9-5-1,1 2 1,-1 3-1,0-1 0,2 1 1,-5 2 0,1 1 1,0-1-1,2 2 1,-2 4 0,-2-5-1,2 3 1,-4-2-2,4 2 2,0 0-1,0 2 0,-2-4-2,4 0 2,-2 0-2,8-5 2,0-1-2,-1-3 1,1 0 1,5-4 0,0 0-1,2 2 0,-2-2 0,0 0 0,3 0 0,-3 0-1,8-2 2,5-6-1,-2-6 0,4 2 0,2-1 0,0-4 0,0 0 0,3 0 0,4 0 0,-1 0 2,-2 2-1,3 0 0,-5 2-2,-2 3 1,0 1 0,-4 1 0,-3 3 0,1 1 0,-4 0-2,-3 2 2,-2 2 0,0 0 1,-2-2-1,0 2 0,0 0 1,0 0-1,0 2 0,-2 2 1,-4 7 0,-7-1-1,0 3 0,3 0 0,-6 2 0,0 2 0,3-5 2,-2 1-2,2 6 1,0-3 0,2-4 0,3-1-1,3 1 0,-1-5 0,4 0 0,0-4 0,2 2 0,0-1 0,0-4 0,0 0 2,0 0-3,0-2 1,4 0 0,0-3 0,9-3 0,0-2-1,0-1 3,0-2-1,0-4 0,5 2-2,0-6-1,1 4 2,2 0 0,-1 2-2,-1 2 1,-4 0-1,1 3 1,-2 1-2,-8 3 2,0 1-1,-3 3 0,-1 2 1,-2 0 1,0 0-1,0 0 0,-2 2 2,-1 3-1,1 3 2,-6 3 0,0 0 0,-3 0 1,2-1 0,0 0-2,1 1 1,-2 4 0,-1-5-1,4 3 0,1 0-2,-1-2 2,1-1-2,1-3 1,2-1 1,1-2 0,2 1-1,0-1 0,0-2 0,0-2 0,0-2 0,0-2 0,2-2-1,12-5 2,-1-2-1,0-2 0,2 0-1,2 0-1,-5 2 1,4 1 1,-3 1-1,-2 5 0,-1-2 0,1 1-1,-5 3 1,0 1 0,-3 1-1,-1 0 2,2 2-1,-2 0 0,-2 0 1,3 2-1,-3-2 2,-3 0-2,1 11 0,2-3 1,-4-1 1,-7 3 0,5 1-1,-5 0 2,2-1 0,5 1 0,-2-5-1,4 1 0,-1-5-1,3 0 1,0 0 0,0 0-1,0-2 0,0 0-2,3-2-1,9-7 0,-1-3-1,4-3 0,0 2 1,2-2-1,-4 5 1,6-1 1,-12 5 1,-1-1-1,2 5 0,-5 2 2,-3 0-1,0 2 0,0-2 1,0 2 0,0 5 2,0 0-1,-3 1-3,-3-4-3</inkml:trace>
  <inkml:trace contextRef="#ctx0" brushRef="#br2" timeOffset="3">-2521 2115 61,'0'0'2,"-3"0"0,-2 2 0,2 4 1,1 7-1,-5 0 0,1-3 1,-3 3-1,2 4-1,-1-2 1,0 0 0,3 2-1,1 1 1,-5-6 1,1 1-1,4-2 1,0-1-2,2 1 1,-1-7-2,3 1 0,3-3 2,-3 2-2,2-4 0,2 0 1,6-6 0,1-5 0,1-2-1,1 0 0,0-4 0,0 2-1,-2-4-1,2 2 1,-3 6 1,1 0-1,-4 1 1,-1 1-1,-4 3 0,4 0 1,-4 1 1,-2 5 0,0 0-2,0 0 2,0 0-1,0 0-1,0 0 2,0 0-1,0 0-1,0 2 0,0 1 1,0 1 0,-2 2 1,2 3 0,0 1-1,-6-3 0,4 1 0,-1 3 0,0 0 0,-2 0 0,1-1 2,0 1-2,2 2 0,-1 2 1,-2-5 0,2 1 0,3 0-2,0-3 0,0-2 2,0 1-2,0-3 2,0-2-2,0-2 1,3 0 1,-3 0-2,3-2 2,-1 0 0,3-4-1,3-7 0,0 2-1,0-2 2,0-4-3,2 0-1,-1 0 0,0 0 0,2 0 1,-1 2 1,1 2-1,-3 5 0,-3 3 2,-3 1-1,2 4-1,-4 0 1,0 0 1,0 0 0,-4 0 0,4 4 0,0 5 1,-7 4 0,1-3-1,-1 6 2,1-4 0,1 1 1,0 2-1,-2 0 1,1 4 1,1 0 0,-1 0-2,1-2 0,0 0 0,2-4-1,1 2 0,-1-3 0,1-3 0,2 0-1,0-3 0,0-1-1,0-3 2,2-2-1,-2 0 0,3-2 0,5-3 0,3-5 0,-4-1 0,1-2 0,0 0 0,-1-4-2,4 0-1,0 0-3,-1-2 2,-2-2-1,2 1 2,4 6 0,-3 1 0,-7 0-1,5 2 0,-4 5 1,-3 2 1,-2 2-1,0-1 1</inkml:trace>
  <inkml:trace contextRef="#ctx0" brushRef="#br2" timeOffset="4">-2335 2271 63,'0'3'3,"0"2"-1,0 6 0,0 4 2,-3 0-1,-5-1 0,3-1 1,-3 2 0,6-3-1,-4 1 0,1-2 0,3-1-1,-1 1-1,3-4 0,0-1 0,0-4 0,0-2-1,0 3 0,0-3 0,5-3 2,-2 1-2,5-2 0,0-9 0,3 0 0,-4-2 0,4-2-3,2 0-1,-3-4-3,3 2 0,0 0 2,0 4 1,1 2 0</inkml:trace>
  <inkml:trace contextRef="#ctx0" brushRef="#br2" timeOffset="5">-2269 2370 74,'0'4'3,"0"3"1,-2 3 0,-2 1-2,2 2 2,-3 2-1,1-2 0,0-5 0,1 0-2,3-5 1,-2 1-1,2 1 0,0-3 0,2-2-1,-2 0 0,0-2-1,7-5 2,4-6-2,0-1-1,-1-1-2,4-2-1,-4-3-2</inkml:trace>
  <inkml:trace contextRef="#ctx0" brushRef="#br2" timeOffset="6">-2177 2376 66,'-6'3'3,"6"3"2,-3 3-1,1-1-1,-3-2-1,2 3-1,1-2 0,2-3 0,0 2 1,0-6-2,2 3 0,1-3 1,-3 0-1,7-5 0,4-5 0,2-1 0,0-4-1,-5 0-3,5 0-2,0-2 1,-2-2 1,-7 4 1,2 3 1</inkml:trace>
  <inkml:trace contextRef="#ctx0" brushRef="#br2" timeOffset="7">-2092 2362 68,'0'0'4,"0"2"-1,-6 2-1,6-2 0,0 7 0,0-3 0,0-1-2,0-4 1,0 2 0,0-3 0,0 0 0,4 0-1,-2-4 0,7-7-1,0-2 0,5-4-1,-1 0 0,-6 0-2</inkml:trace>
  <inkml:trace contextRef="#ctx0" brushRef="#br2" timeOffset="8">-2004 2339 65,'-2'0'3,"2"4"1,-2 2-1,2 1 0,0-4-2,0 2 0,0-1 1,0 1 0,0-5-1,2 0 0,-2 0-2,2-3 2,9-1-2,-3-9-1,5-3-2,0 1 0</inkml:trace>
  <inkml:trace contextRef="#ctx0" brushRef="#br2" timeOffset="9">-1875 2307 75,'0'0'3,"0"0"1,0 2 0,0 2-1,0 5-2,0-5 0,0-2 1,0 2-1,0-4 0,0 0-1,4 0 1,-2 0-4,-2-2-4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1:57:26.9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-1587 247 73,'0'0'6,"0"0"0,0 0 0,0 2 0,0-2-1,0 3 2,-2-3-1,2 4 0,0 2 0,0-2 1,0 1-1,0-3-1,-5 0 0,2 0-2,1-2 0,2 0-1,-3 0-2,3 0 1,0 0 0,0 0 1,3 0 0,-3 0 0,2-2 0,11-7-1,0-1 0,1-1 0,-1 1 1,5-3-2,-2-2 0,2 0 0,1 1 0,1-1-1,-1 5 0,-4 0 3,4 1-2,-6 2 0,0-1 0,-5 1 0,-3 4 0,-3-1 0,-2 4 1,0-3 0,0 1 1,0 2 0,0 0-1,0 0 0,-2 2 0,2-2-1,-2 5 0,-9 3 2,0-1-2,-2 3 0,-2 1 0,2-1 1,0 0 0,2 4 1,-5 1 1,3-2-1,0-1 1,2-1-1,0 0-2,1-1 1,-1-3 1,9-1 0,-3 1-2,5-3 0,-2-2 1,-1 0 0,3-2-1,0 0 0,0 0 0,0 0 0,0 0 1,0 0 0,0 0-1,5-2 0,-5 2 0,7-2 0,4-7 2,3-1-2,-1-1 0,5-4-3,-5 0 0,8-3-1,3 1 0,2-1 0,-3 1 2,1-2-1,-1 4 0,-4 1-1,-6 7 0,0 0 1,-5 2 1,0 4 0,-5-1 1,-1 2 1,-2-2-1,-2 2 2,2 0-2,-6 5 0,-7-2 4,0 6 0,0 5 0,-2 3-1,-1-2 0,-3 4 1,1-1 0,3-1 1,1 2-1,-7-2 0,6 0-1,1-2 2,-2 2-1,3-2 1,0-5-1,5 1-1,3-5 0,-1-1-1,6-3-1,0 0 1,-2 0 0,2-2-1,0 0 0,0-4 0,2-1-1,9-1-1,8-9-1,-1 0 0,3-4-2,0-2-1,5-3 0,0 2 0,1 0 2,-1-7 0,0 7 2,-2 2 0,-3 6 0,-6 1 0,1 2-2,-6 3 2,-2 1 2,-2 0-1,-1 4 0,-3 1 2,-2 2-2,0 0 0,0 0 2,-2 0 0,-1 0-1,-3 2 0,-4 8 0,-3 5 0,2 0 2,-4 1-1,0 1 2,-4 0 0,4 0-1,-4 3-1,1-1 0,2 1 0,-2-3 1,5 0 1,-6-2-1,6 0 1,0-3 0,3 1-1,1 0 1,-1-3-1,5-1 0,-3-5 1,3 0-2,5-1 1,0-3-2,0 0 0,0 0 1,0 0 1,2-3-2,7-3 0,6-7 0,4 1-1,-1-3 0,3 0-2,3-2 0,-1-2-1,1-1-1,-1 1 1,1 2-2,-3 4 2,-6 3-2,-2-2 2,0 2 1,-5 6 2,-2-2-1,-1 2 0,-5 4 1,2-3 0,-2-1 0,0 4 1,0 0 1,-5 4-2,3 1 1,-4 5 0,-7 0 0,0 2 1,0 0 0,-3 3 2,1 0 0,-1 2 1,0-2-1,3 0-1,-3 0 0,4 0-1,-2-2 1,2-3 1,3-1-2,5-3 0,-2-2 1,1 1-1,5-5 0,0 0-2,0 0 2,0 0-2,3-2 2,1 2 0,7-5-2,0-5 2,1-3-2,5 0-1,1-2-1,3-4 0,0 2-1,-1-2 0,1 0 0,0 4 2,-2 0-1,-1 1 0,-3 2 1,-1 0 0,-1 2-1,0 7 1,-6-1 1,-1-3 0,-2 1-1,0 4 2,-4 4 0,0-2-2,-4 1 2,2 11 0,-3-7 1,-8 4 0,1 4 2,-5-2 0,2 7 0,-4-1 1,4 3 0,-6-1 0,-3 1-1,6 3 1,-3-2-1,2-2-2,-2 3 2,4-5-1,0-2 0,4-3-1,4-2 0,1-5 0,-1 0-1,4-3 0,5 0 0,0-2 0,0 3 0,0-3 0,0 0 0,0 0 0,0 0 0,0 0 2,3-3-1,-3 3-1,0 0 1,2-9-2,11-1 1,4 0 0,0-2 0,0 0-2,1-5 0,0 0-2,2-5-2,4-1 0,-1-5-1,4 1 1,-1-3 0,0 3 3,0 0-1,1 6 3,-4-1-1,-5 5 1,-1 2 1,-4 3-2,-3 2 1,-3 0-2,2 3-5,-7 4 0,1 1-3</inkml:trace>
  <inkml:trace contextRef="#ctx0" brushRef="#br1" timeOffset="1">-2966 648 70,'0'7'7,"0"1"-1,0 5 1,0 0 1,-3 4 1,1 4 0,-1-4 0,-5 4-1,0 0-2,1 3 0,-1-3 0,0 3-3,0-1 0,0-1 0,0-3-1,1-2 1,1 0-1,1 0-2,0-4 3,0 4-1,-1-7-1,4 2 0,-1-5 0,3-2 0,0-3-1,0 2 0,0-4 0,0 0 0,0 0-1,3-1 2,-3-6-1,2-6 0,6 0 0,0 0 0,-1 3-1,2-5 2,-1-2-2,-1 0 0,4-3-1,-3 1 0,0 0-1,3-4-1,-2 1 0,2 1 1,1-1 0,-1 2-1,-2 2 0,1 1 1,-2-2-1,-3 2 1,-3 6 1,4 1 1,-1 3 0,-3-1-1,-2 4 2,0-2 0,4 6 0,-4-3 0,0 1 0,0 2 1,0-2 0,2 2-1,-2 0-1,0 0 2,0 0-3,0 0 2,0 2-2,0 0 2,0 9 0,-6-1 0,6 5 0,-7 4 0,-1-2-1,3 5 4,-3-1 0,-1 4 1,3 4 0,-5-2-1,3 1-1,0 0 1,0-1 2,0-1-3,4-3 1,-5 1 1,3-2-1,0-2 0,0-5-1,3-1 0,1-2-1,2-3-1,0-5 1,0 0 0,0-4 0,0 0-1,0-2 0,0-4 0,5-11 0,5-1 0,3-3 0,0-3-1,1-1-1,-1-5-2,3-2-1,-4 0-3,3-2 1,5-5 0,-8 4 1,4 4 1,2 0 0,-5 3 2,1-4 0,-4 6 2,3 1 1,0 6 0,-2 2 0,0 2-2,-3 3 2,-6 2 0,-2 3 1,0 2 1,0 0 0,2 3 1,-2 0-1,0 2-1,-2 0 0,2 0 0,0 2 0,0 0-1,0 8 0,-2 4 0,-4-1 0,4-1-1,-1-1 0,-8 8 1,7 0 1,-2 3 0,-1 4-2,-2 1 2,1 1-1,-2 1 2,2 4-1,-2-4 0,1 1 1,-1 0 2,2-4 0,1-3-1,-2-2 1,4-2-1,2-2-1,0-6-1,3 0 0,0-3 0,0-6 0,3 0-1,0 1 0,0-6 2,5 1-2,-1-6 1,4-7-1,-1-2 1,3-2-2,1-5-1,-1 1-2,5-5-2,-2-4-3,3 0 1,-1-4 1,0 0 1,1 4 1,-4 0 1,3 2 1,-4 7 1,1 3 1,-2-2 0,-4 4 1,1 5-1,-3 0 2,-1 5-2,-1 2 0,-3 1 1,4 3 0,-6 2 0,2-3 1,-2 3 0,-2 0-1,-1 5-1,3 0 2,0 4-2,-5 6 2,-2-3-2,1 5 0,-3 2 2,3 4 0,-3 1 2,1 1 0,1 6 2,-1 0-1,3-1 0,-3 0 0,0-4 1,3-1 0,-1-1 0,1-3 0,0-2-3,5-2 1,0-6-2,0-1 1,0-3-1,0-1 0,0-2 1,0-2-2,0-2 0,3 0 2,-1 0-1,-2-2 0,2-8 1,1-3-1,10-2 0,1-2 0,-1-4 0,-3-1-1,4-3-2,-2-5-3,1-4-4,0-3-2,0-3 3,4-2 0,-5 3 2,4 5 1,-3 4 1,-3 5 1,1 3 1,-3 8 1,-3 3 0,-3 2 1,1 1 0,-3 4 0,3-1 3,-3 3-1,0 0 0,-3 2-2,3 2 1,-3-2 0,3 7-2,-2 3 1,-1 1 1,1 2 0,-4-1-2,1 5 0,0 0 2,0 3 0,-1-1-1,4 2 0,-3 5 3,2 0 0,0 1 2,1 1 1,2-5 0,-3 2 0,3-1 1,-3-3-2,3 0-2,0-3-1,0-3-1,0-2 0,0-3 0,0-1 0,3-5 1,-3-2 0,3-2-1,-1 0-1,4-2 2,1-6-1,1-3 0,0-6 0,0-2-1,2-5-2,-2-1-3,-3-6-3,3-3-2,1-3 0,-2-6 2,-2 2 2,3 5 1,-2 4 0,-2 0 3,5 11 0,-5 2 1,-4 6 0,4 2 0,-4 3-1,2 1 2,-2 5-1,3-1-1,-3 3-1,0 0 1,2 0 0,-2 0 2,-2 3 0,2 8-1,0-3 1,0 1-1,0-1 1,0 5-1,2 0 0,-2 2 4,0 2 2,0 0-1,0 6 1,0 3 0,0 1 2,3-1-1,-3 0 0,0-3 0,3 0-1,-3 1-1,0-7 2,0-2-3,0-3-1,0-3 0,0-3-1,2-1 0,1-5 1,2 0-1,0-3 0,3 0 0,1-8 0,-2-6 1,4-3-3,-3-5 0,-3-1-4,5-5-1,-2-4-2,3 3-2,-4-4 0,-1 2 3,1-2 1,-1 4 2,2 2 2,-5 7-1,3 2 1,-2 3 2,-2 7-1,3 1 1,-5 3 0,0 3 0,0 2 0,0 0 1,0 2-2,0 0 1,-2 0 0,2 4 0,0 7 0,0 1 0,-3 3 0,3 1 1,-2 1 3,2-2 0,0 4-1,0 0-1,0-2 1,2 5 0,-2-1 2,3-2-1,3 4 0,-4 1-1,1-3-2,-1-4 4,0 0-3,1-2 1,2-6-1,1 2 1,-3-8-1,-1 2 0,-2-3 0,0-2-1,3-2-1,2-6 0,-3-7 0,3-2 0,1-3-1,4-3-3,-7 1-4,2-3-1,1-5 0,0 0 1,-6-2 1,0 0 0,6 0 2,-6 2 1,0 6 0,3 5 2,-3 7 1,0 1 0,-3 7 1,3 0-1,0 1 2,-6 3-2,4 3 2,2 1-1,0 6-1,0 3 0,0 4 1,0 0 1,0 2 0,0 0-2,0 3 3,0 0-1,2-3 1,-2 2 1,0-2-1,4 0 1,-2 1 1,7-6 0,-4 6 1,-4-6 0,5-1 0,-6-2-2,0-3-1,0-1 0,3-1 0,-1-1 1,-2-5 1,3 0-1,-3 0 0,3-7-1,0-1 0,1-7-1,-2 0-2,2-4 0,1 2-4,3-3-2,-5-3-2,1 2 0,7 0 1,-5-1 2,-4 1 0,2 2 4,2 4-1,-3 1 2,-1 9-1,-2 0 1,0 3 0,0 2 0,4 0 0,-4 2-1,0 3 1,0 7 1,0-2-1,0 5 2,0-1-1,2-1 0,-2-3 0,0 3 2,0 0-2,0 0 0,4-1 1,-1-1 0,5 0 0,-5-1 2,3 1-1,-2-3 0,4-8-1,-3 5 0,1-5 2,1-3-1,1 1 0,-2-4-1,5 0 1,-4-5-1,-1 0-1,1-1-2,1-5-2,0 2 0,-3 0 1,1 2-1,-1 2 1,-3 1 2,1 5 2,-3 3-1,0-1-1,0 3 2,0 5-1,0 0 0,0 0 2,-3 9 2,3-1-1,-2-1 1,2-1-2,0 0-2,-5-1 2,5-1 0,0-1 0,0 1-1,0-7-1,0 2 1,0-2-1,3-2 0,-3 0 0,4-2 0,2-2 0,1-7 0,4 3-2,0-3 1,-1 3 0,-1-1 2,-5 3-2,-1 2 0,0 4 2,0-3 0,-1 3 1,-2 0 0,0 0 1,0 0 1,0 3-1,0 3 0,0 2 1,0-1 0,0-3-1,-2 0 0,2-1-3,0-1 0,0 0-4,0 0-6</inkml:trace>
  <inkml:trace contextRef="#ctx0" brushRef="#br2" timeOffset="2">-3133 2077 75,'-3'0'3,"-2"2"1,0 2 0,-6 2 0,1 1-1,-1 1-1,-2 1 1,0-1 1,-6 5-1,6 4 1,-2-6 1,-4 1 0,3 1-2,1-2 0,-2 4-1,2-3-1,0 2 0,2-2 0,-1 3 0,1-4 1,0 0-3,2 1 1,4-1 0,-3-2 0,1-1-1,2 1 1,2-5 2,5 0-1,0-4-1,0 2 0,0 0 0,0-2 0,0 0 0,0-2 0,0 2 0,2-2 0,1 2 0,0-6 0,-1-3 0,5 1 0,2-1 1,3-1-2,4-1 1,0-2 0,-3 2 0,3-3 0,2-1-2,-3-1 0,4-1-1,-1-2-2,3-2 0,3 2 1,3 0 1,-3 0 0,-4-1 1,1 8 0,-2-1-2,-4 2 2,-2 3 0,-5 3 1,-3 1 1,-3 2 0,2 0 1,-4 2 0,0 2 1,0-2-2,0 0 1,-4 2 0,2 0 1,0 7-1,-9-5-1,1 2 1,-1 3-1,0-1 0,2 1 1,-5 2 0,1 1 1,0-1-1,2 2 1,-2 4 0,-2-5-1,2 3 1,-4-2-2,4 2 2,0 0-1,0 2 0,-2-4-2,4 0 2,-2 0-2,8-5 2,0-1-2,-1-3 1,1 0 1,5-4 0,0 0-1,2 2 0,-2-2 0,0 0 0,3 0 0,-3 0-1,8-2 2,5-6-1,-2-6 0,4 2 0,2-1 0,0-4 0,0 0 0,3 0 0,4 0 0,-1 0 2,-2 2-1,3 0 0,-5 2-2,-2 3 1,0 1 0,-4 1 0,-3 3 0,1 1 0,-4 0-2,-3 2 2,-2 2 0,0 0 1,-2-2-1,0 2 0,0 0 1,0 0-1,0 2 0,-2 2 1,-4 7 0,-7-1-1,0 3 0,3 0 0,-6 2 0,0 2 0,3-5 2,-2 1-2,2 6 1,0-3 0,2-4 0,3-1-1,3 1 0,-1-5 0,4 0 0,0-4 0,2 2 0,0-1 0,0-4 0,0 0 2,0 0-3,0-2 1,4 0 0,0-3 0,9-3 0,0-2-1,0-1 3,0-2-1,0-4 0,5 2-2,0-6-1,1 4 2,2 0 0,-1 2-2,-1 2 1,-4 0-1,1 3 1,-2 1-2,-8 3 2,0 1-1,-3 3 0,-1 2 1,-2 0 1,0 0-1,0 0 0,-2 2 2,-1 3-1,1 3 2,-6 3 0,0 0 0,-3 0 1,2-1 0,0 0-2,1 1 1,-2 4 0,-1-5-1,4 3 0,1 0-2,-1-2 2,1-1-2,1-3 1,2-1 1,1-2 0,2 1-1,0-1 0,0-2 0,0-2 0,0-2 0,0-2 0,2-2-1,12-5 2,-1-2-1,0-2 0,2 0-1,2 0-1,-5 2 1,4 1 1,-3 1-1,-2 5 0,-1-2 0,1 1-1,-5 3 1,0 1 0,-3 1-1,-1 0 2,2 2-1,-2 0 0,-2 0 1,3 2-1,-3-2 2,-3 0-2,1 11 0,2-3 1,-4-1 1,-7 3 0,5 1-1,-5 0 2,2-1 0,5 1 0,-2-5-1,4 1 0,-1-5-1,3 0 1,0 0 0,0 0-1,0-2 0,0 0-2,3-2-1,9-7 0,-1-3-1,4-3 0,0 2 1,2-2-1,-4 5 1,6-1 1,-12 5 1,-1-1-1,2 5 0,-5 2 2,-3 0-1,0 2 0,0-2 1,0 2 0,0 5 2,0 0-1,-3 1-3,-3-4-3</inkml:trace>
  <inkml:trace contextRef="#ctx0" brushRef="#br2" timeOffset="3">-2521 2115 61,'0'0'2,"-3"0"0,-2 2 0,2 4 1,1 7-1,-5 0 0,1-3 1,-3 3-1,2 4-1,-1-2 1,0 0 0,3 2-1,1 1 1,-5-6 1,1 1-1,4-2 1,0-1-2,2 1 1,-1-7-2,3 1 0,3-3 2,-3 2-2,2-4 0,2 0 1,6-6 0,1-5 0,1-2-1,1 0 0,0-4 0,0 2-1,-2-4-1,2 2 1,-3 6 1,1 0-1,-4 1 1,-1 1-1,-4 3 0,4 0 1,-4 1 1,-2 5 0,0 0-2,0 0 2,0 0-1,0 0-1,0 0 2,0 0-1,0 0-1,0 2 0,0 1 1,0 1 0,-2 2 1,2 3 0,0 1-1,-6-3 0,4 1 0,-1 3 0,0 0 0,-2 0 0,1-1 2,0 1-2,2 2 0,-1 2 1,-2-5 0,2 1 0,3 0-2,0-3 0,0-2 2,0 1-2,0-3 2,0-2-2,0-2 1,3 0 1,-3 0-2,3-2 2,-1 0 0,3-4-1,3-7 0,0 2-1,0-2 2,0-4-3,2 0-1,-1 0 0,0 0 0,2 0 1,-1 2 1,1 2-1,-3 5 0,-3 3 2,-3 1-1,2 4-1,-4 0 1,0 0 1,0 0 0,-4 0 0,4 4 0,0 5 1,-7 4 0,1-3-1,-1 6 2,1-4 0,1 1 1,0 2-1,-2 0 1,1 4 1,1 0 0,-1 0-2,1-2 0,0 0 0,2-4-1,1 2 0,-1-3 0,1-3 0,2 0-1,0-3 0,0-1-1,0-3 2,2-2-1,-2 0 0,3-2 0,5-3 0,3-5 0,-4-1 0,1-2 0,0 0 0,-1-4-2,4 0-1,0 0-3,-1-2 2,-2-2-1,2 1 2,4 6 0,-3 1 0,-7 0-1,5 2 0,-4 5 1,-3 2 1,-2 2-1,0-1 1</inkml:trace>
  <inkml:trace contextRef="#ctx0" brushRef="#br2" timeOffset="4">-2335 2271 63,'0'3'3,"0"2"-1,0 6 0,0 4 2,-3 0-1,-5-1 0,3-1 1,-3 2 0,6-3-1,-4 1 0,1-2 0,3-1-1,-1 1-1,3-4 0,0-1 0,0-4 0,0-2-1,0 3 0,0-3 0,5-3 2,-2 1-2,5-2 0,0-9 0,3 0 0,-4-2 0,4-2-3,2 0-1,-3-4-3,3 2 0,0 0 2,0 4 1,1 2 0</inkml:trace>
  <inkml:trace contextRef="#ctx0" brushRef="#br2" timeOffset="5">-2269 2370 74,'0'4'3,"0"3"1,-2 3 0,-2 1-2,2 2 2,-3 2-1,1-2 0,0-5 0,1 0-2,3-5 1,-2 1-1,2 1 0,0-3 0,2-2-1,-2 0 0,0-2-1,7-5 2,4-6-2,0-1-1,-1-1-2,4-2-1,-4-3-2</inkml:trace>
  <inkml:trace contextRef="#ctx0" brushRef="#br2" timeOffset="6">-2177 2376 66,'-6'3'3,"6"3"2,-3 3-1,1-1-1,-3-2-1,2 3-1,1-2 0,2-3 0,0 2 1,0-6-2,2 3 0,1-3 1,-3 0-1,7-5 0,4-5 0,2-1 0,0-4-1,-5 0-3,5 0-2,0-2 1,-2-2 1,-7 4 1,2 3 1</inkml:trace>
  <inkml:trace contextRef="#ctx0" brushRef="#br2" timeOffset="7">-2092 2362 68,'0'0'4,"0"2"-1,-6 2-1,6-2 0,0 7 0,0-3 0,0-1-2,0-4 1,0 2 0,0-3 0,0 0 0,4 0-1,-2-4 0,7-7-1,0-2 0,5-4-1,-1 0 0,-6 0-2</inkml:trace>
  <inkml:trace contextRef="#ctx0" brushRef="#br2" timeOffset="8">-2004 2339 65,'-2'0'3,"2"4"1,-2 2-1,2 1 0,0-4-2,0 2 0,0-1 1,0 1 0,0-5-1,2 0 0,-2 0-2,2-3 2,9-1-2,-3-9-1,5-3-2,0 1 0</inkml:trace>
  <inkml:trace contextRef="#ctx0" brushRef="#br2" timeOffset="9">-1875 2307 75,'0'0'3,"0"0"1,0 2 0,0 2-1,0 5-2,0-5 0,0-2 1,0 2-1,0-4 0,0 0-1,4 0 1,-2 0-4,-2-2-4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-2 174 79,'0'0'5,"0"-3"1,0 3-2,0 0 2,0-2-2,0 2-1,0-4-2,5 2 1,-5-3 0,2 0-1,8-1 0,-1-1 0,1 0 0,-3 0-1,0-2 0,3 0 0,-1 0 0,1 1 0,1-2 0,2-1 0,-2 2 2,2-2-3,-1 2 1,-3-3 0,1 6 1,-3-1 0,0 2-1,-2 1 0,0 2 0,-3-1 0,1 3 1,-3-2-2,0 2 1,0 0 0,0 0 1,0 0-2,0 0 1,0 0 0,-5 2 0,5 7 0,-3-2 0,-6 0 0,2 2 0,-1 0 0,1-2 0,0 0 0,-2 2 2,-1 0 1,0 0 0,3 2-2,0 0 1,-2 0 0,1-2-1,1 2 3,-2 1 2,-1-1-1,3-2-1,0 0 0,-1 0-2,3-2 0,1 0 0,4-5-1,0 0-1,-2 1 1,2-3-1,0 0 0,0 0 1,0 0 1,2 0-2,-2 0 0,2 0 0,8-3 0,2-5 1,0 0-1,-3 0 1,3-2-1,0 2 0,3-2 0,-4 1 1,4 0 0,-1 0-2,-2 0 0,0 3 2,0-1-2,0 2 1,-4 3 0,-1-2 0,0 2 0,-2-1 1,0 3-2,-5 0 1,0 0 0,0 0 0,0 0 0,-3 0 1,3 3-2,-2 5 1,-8 1 0,1 2 0,-4 1 0,1-1 0,0 0 0,-2 3 0,0 2 1,-1 0 0,3-3-2,-2-2 2,2 1-2,2-1 0,1 0-1,2-1 2,2-2-1,0 0 1,3-2 0,-1-1 0,3-5 0,0 0 0,0 0 0,0-3 0,3 3-1,9-2 2,-3-2-1,1 2 0,1-8 0,2-1 0,1 0 0,3 1 2,0 2-3,-1-4 1,6 3 0,-5 2 0,-5 1 1,2 1-2,-2 0 1,-2 3 0,-3 0 0,3 2-1,-8 0 1,-2 0 0,0 0 0,0 0 0,-5 2 0,5 3 0,-5 6 0,-6 1 0,-4-1 0,1 2 0,-1 1 0,1 2 0,-1-5 0,3 3 0,0 1-1,0-1 0,1-3 2,6-2 0,0-3-1,0 4 0,5-6 0,0 3 0,-3-5 0,3-2 0,0 0-1,0 0 2,3 0-2,-3-2-1,2-3 2,11-3 0,1-4-1,-2 6-1,2-4 0,-2 2 1,3-4-1,-1 6 1,1-3-1,-4 0 2,4 4 0,-3 3-1,-5-3 0,-2 3 0,4 0 2,-9 2-2,0 0 1,0 0 0,0 0 0,0 0 0,-2 4 0,2 1-2,-4 2 2,-6 2 0,0 2 0,3 0 0,-5 0 0,0 3 0,5-3 0,0 0 0,-1 1 0,4 1 0,-1-3 0,2-6 0,3 8 0,-2-6 0,-1-1-1,3-1 1,0-4 0,0 5 0,-2-5 0,2 0 0,0 2 0,2-2 0,-2 0 0,5 0 2,-2-4-2,9 1-1,0-8 1,-5 4 0,5 0 0,3-4 0,-4 6 1,3-1-1,-4 1 0,2-2-1,-2 2 2,-3 3-1,-4 0 0,-2 2 0,2 0 0,-3 0 0,0 2 0,0 0 0,0-2 0,0 5 0,-4 0 0,4 6-1,-5 1 1,0-1 0,-7 0 0,2 3 3,-1 2 0,-2 0-1,4 2 0,-3-5 1,2-2-1,3 1-1,2-4 0,3-3 0,-1 0-2,3-3 2,-2-2 0,2 0-1,0 0 0,0 0 0,0 0 0,2 0 0,3-2-1,2-1 0,8-1 1,-3-9-2,5-1 0,4 0 0,3 3 1,-5-2 0,3 3 0,-8 1-1,2 2-1,-3 5 1,-2 0 1,-6 0-1,-2 0-1,2 2 3,-5 0 0,-3 4-1,3 0 1,-5 6 0,-4 1 0,-6 0-1,4 3 2,-7-3-1,4 3-1,0 1 2,-2-1-1,3-1 0,4 3 0,-3 0 2,0-1 0,0-1 0,0-2-1,7-4 0,0 2 0,5-6 0,0-2-1,0 1-1,0-1 2,0-2-2,3 0-1,-1 0 1,12-2 0,1-7-1,2 2 2,2-2-2,0 0 1,0 0 1,-3 2 0,2 2-1,-4 3 2,-2 0-2,-5 2-1,-7 0 1,2 0 0,-2 0 0,0 0 0,0 0 1,0 2 0,0 5 0,-5 0 0,3-1 0,-10 4 0,2-2 1,1 4-2,-1-1 2,-1-2 1,-2 0-1,9-2 3,-6 2 0,-1 2 0,8-1-2,-7-4-1,3-1 1,3-3-1,1 3-1,3-3-1,0 0-2,0-2-2,0-2 0,5 2 0,9-2-1,3-8 1,-3-1-1,1 2 0,-4 0-1,4 0 3,-3 2 0,-3 3 2,-2-1 1,-2 1-1,-2 4 2,-1 0 0,-2 0 0,0 0 0,0 2 1,-7 2 0,-10 8-1,3-1 2,-6 0 0,6 1 2,-2 2 2,-3-1 2,6-2 2,-3 3-3,4-1-1,2-2-2,3 1-1,0-6-3,2 3-4,-2-6-5,4 1-7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-1278-15 67,'-5'0'1,"-2"2"1,-5 5 0,0 2-1,-5 9 1,-2 0 0,-2 2 1,1-2-2,-1 3 1,4-3-1,-2 0-1,5-5 2,-1-1-2,4-1 0,3-2 0,1-3 0,0-3 0,2-3 0,5 0 0,0 0 0,0 0 0,0 0 2,0-3-2,2 1 0,10-6 1,1-6 0,-2 3-2,1-2 2,3-3 0,-4 2-1,6-2 0,0 0 0,2 0 0,0 3 0,0-3 0,3 0 0,0 1 0,-1-1 0,-2 2 0,0 3 0,-2 0 0,-5 1-1,0 4 2,-5 2-1,0 1 0,-4 1 0,-3 0 0,0 2 2,0 0-1,0 0 1,0 0 0,0 0-1,-5 0 1,0 2-2,-5 7 0,-1 2 0,-2-2 0,2 2 2,-2 0-2,-1 1 0,-2 2 1,-1 4-1,0 0 1,-4 0 1,1 2-2,-1-2 1,-1-2 0,6 4 1,1-4-2,1 0 2,2-5-1,3 2 0,4-3 0,5-4-2,-3 1 2,3-7-1,0 0 0,3 0 0,-1-2 0,5-1 2,8-3-2,-1-4 0,3-5 0,2-3 0,2 3 0,3-8-1,5 5 0,-1-5-1,4 3 2,-1-3-2,-5 7 1,0-2 0,-1 2 0,-4 3 1,-4 1 0,-3 4 0,-4 1 0,-3 2 0,-2 3 1,-3 2 0,-2 0-1,0 2 0,-2-2 0,-3 2 0,1 8-1,-9 1 2,1 2-1,-2-1 0,2-1 0,-5 5 0,0-1 0,3 1 0,-3-2 0,3 2 2,0 0-2,1-3 0,2 1-1,1-3 1,5 1 1,0-8-1,5 0 1,0-2-1,0 3 1,0-3 0,3-2-2,-1-4 0,10-1 2,0-1-2,5-8 2,0-2 0,2 0-2,2-4 0,1 0 1,0 4 0,2 0 0,-5 2-2,-2 3 2,-3 2-1,-2 2 0,0 5 0,-10 0-1,1-1 1,-1 3 0,-2 0 2,0 3-2,0-1 0,-5 5 2,-6 7-2,-2-1 1,-1 0 1,2-1 1,0-1 1,0 3 0,0-3-1,5-2 0,-3 0 1,5 0-1,3-2-1,0 0 0,2-2 0,0-5 0,0 0-1,2-3 0,-2 3 2,5-5-1,7 3-1,0-9 0,2 2 1,1 0-2,4 0-1,-5 0 2,0 0 0,-1 2 0,-2 0 0,-3 3 0,1-1-1,-4 5 0,-3 0-2,1 0 2,-3 0 0,0 0 0,0 2 1,0 5 0,0-3 0,-3 6 1,-7-4-3,4 1 2,1 2 1,0-2-1,0 2 1,1-4 0,-1-1-2,2-1 0,1 1 1,2 0 1,0-1-2,0-1 1,2-2 1,3 0-2,-5 0 1,7-5 1,0 3-2,6-4 1,-2-4 0,1 2-3,3-4-3,-1 1-5</inkml:trace>
  <inkml:trace contextRef="#ctx0" brushRef="#br0" timeOffset="1">-491-29 60,'0'0'0,"3"0"2,-1 2 1,-2-2-1,0 3 1,-5 6 1,5 0-1,-2 0 0,-5 2 1,0-2-1,-1 0-1,2 5 1,-2-3-1,3 1 1,-4-1-1,2 2-1,0-1 0,0-1 1,-1-4 1,6 4-1,2-6-2,-3-3-1,3 2 3,0-2-1,0-2 0,0 0 0,0 0-2,0-4 1,3-2 1,9-4 0,0 2-1,-2-4 0,-1 1-1,6 0 2,-1-3-1,0 0-1,1 0 0,1 3 2,-2 0 0,-4 2-1,2 0-1,-5 2 2,2 5-1,-6-3 0,7 5-1,-8-2 0,0 2 2,-2 0 0,0 0-1,0 0-1,0 0 2,-2 2-1,0-2 0,-3 2 0,-3 8 2,-1 1-2,-1 2 0,1-1 1,-3 2 0,0 1 0,0 4-1,0 1 2,0-2 0,-2 0 0,2 0-1,5-2 1,-1-6-3,4-2 2,2-2 0,-1 1-1,3-2 0,0-3 0,0-2 2,0 0-1,3 0 0,-3 0 0,6-9-2,9-10 2,-1 6-1,0-2 0,5-1-1,1-2-5,3-5-1,1 0 1,1 3-1,3 0 3,-1 2-2,-8 2 3,-2 4 1,0 4 2,-7 1-2,-3 2 0,0 1 3,0 2-2,-5-1 2,1 1-1,-3 0-1,-3 2 2,3 0-2,-7 2 2,0 0-1,0 3 2,2 1-2,-7 4 1,3-2 1,-6 4 1,-2 2 2,3 1 1,-1 1 0,1 0-1,-1-3 2,-1 6-1,1-4-1,3 1 0,-2 2-2,2 0 0,3-2 0,-1-2-1,2-3-1,2 1 1,3-4-1,1-3 1,2-3-2,0 3 2,0-1-2,0-4 1,0 0 0,0-2 0,5-5-1,11-6 0,1 1 0,-2-4 0,4-4 0,4 2-1,1 0-2,1-2-1,-1-1 0,0 5 1,0 5 1,-3-2 0,-4 1 1,-3 3 0,-2 5-1,-7 1 1,0 1-1,-3 2 1,1 0-1,-3 2 0,-5 1 1,0 1 2,-2 7-2,-5 1 3,-5 2 0,5 2 2,-7 2 0,-2 2 1,4 4 0,-3-1-1,1 0 0,2 2 1,5-3-2,-2-2 2,2-1-2,0-4-1,2-3 1,5-1-1,0-2-1,5-2 0,0-2 0,0-1 0,0-4-1,3 0 0,-3 0 0,5-6 0,9 1 0,1-9 2,6-4-5,3-2 0,0-7-3,5 4-2,0-5-1,2-1 1,-4 4 2,-1 8 0,-2-4 3,-3 10 1,-6 0-1,-4 1 1,-1 4 0,-3 1 1,-5 3 0,-2 2 0,0 0 1,0 2 0,0-2 1,-4 7 1,-8 5 1,-2 3 1,-1-1 2,-2 4-2,-2 4 1,-2 3 1,2 0-2,0 0-1,-1 2 0,1-2 0,0 0 3,0-5-1,4 1-2,3-6 0,0-1-1,5-3-2,0-2 1,2-3 0,3-3 0,2-1 0,2-2-1,-2 0 2,5-5-2,2 1 0,8-5 0,9-4-3,0-5 0,-3-2-2,1 2-1,2-3-2,0 1 0,-3-1-1,3 3 2,-3 0 3,-1 4 0,-8 5 1,-1 0-1,-3 2 0,-3 7 1,-3 0-1,-2 0 3,0 0 0,0 5 0,-2 6 0,-3 3 2,-9 0 3,1 4 2,-1 5 0,0-3 1,-3 0-2,0 5 0,1-2-1,-1-1 0,3-2 0,2-4 0,0-2 1,2-1 0,1-4-2,6-2 0,1-2-1,2-3-1,0-2 1,5-2 0,2-3-1,5-2-1,4-7-3,6-1-3,-1-1 1,3 0 0,-2 3 0,-3-1 0,-2 3 1,-6 2-2,-1 3-1,-2 3-2,-6 3 0,0-2-3</inkml:trace>
  <inkml:trace contextRef="#ctx0" brushRef="#br0" timeOffset="2">-291 21 75,'5'0'4,"2"-4"1,5-8-1,4 1 0,-1 0-2,6-1 1,-2 1-1,1-2-1,1 1 0,-2 1-1,0 2 1,-4 0 0,-1 0-2,-4 5 2,-1-1-2,-2 0 2,-2 5-1,-2 0-1,-1 0 0,0 0 1,-2 0 1,0-2 0,0 2-2,0 0 2,0 0-2,-2 0 0,2 0 1,-2 2 0,-6 8 1,1-1 0,-2 2-2,-1-2 2,1 2-2,-1-2-1,0 2 3,1 1 1,1-4 1,4-1-2,-1 0 0,3-3 1,-1-1 0,3-3-1,0 2 1,0-2 0,0 0 0,3-2-1,2-1 0,1 1 0,7-9 1,1 2-2,-2-2 0,5-3 0,-1 3 0,1 0 0,-2 0-1,-1-1-2,0-1 0,-2 2 1,0-1-1,0 3 1,-3 0 1,-4 2 0,0 5 0,0 2 0,-3 0 1,-2-2-2,0 2 2,0 0 0,0 0 0,-2 4 0,-3 7 0,-7 1 0,3-1 0,-1 0 0,3-1 3,0 1 1,-1-2-1,1 0-2,3-2 1,1-1 1,1-1-1,2-3 0,0 0-1,0 1 0,0-3 1,2 0 0,1-3-1,1 3-1,8-2 1,0-7-2,0-2 1,0 2 0,0 2 1,-2 0 0,2 1-2,-3-1 0,-1 2 1,-4 3-2,-1 0-3,-3 0-2,0 2-5</inkml:trace>
  <inkml:trace contextRef="#ctx0" brushRef="#br0" timeOffset="3">-718 152 62,'0'5'0,"-2"-1"0,2 3 0,0-7 1,-2 9 0,2-3 1,-5-1-1,2 2 0,1-3 0,2-4-2,0 2 2,0-2-2</inkml:trace>
  <inkml:trace contextRef="#ctx0" brushRef="#br1" timeOffset="4">-2890 39 57,'0'0'2,"0"-2"-1,3 2 0,-3 0 0,0 0-2,0 0 3,2 0-2,-2 0 0,0 0 0,2-2 0,3 2 0,2-3 1,-4 3-1,4-4 1,-3-3-1,6 3 0,-3-1 1,1 0-3,1 1 2,-4 4 0,5-2 0,-6 2 0,-1-2 0,4-3 0,-7 2 1,0 1-1,5 2 1,-5 0-2,0 0 1,0 0-2,2-2 2,1 2 1,-3 0-1,0 0 0,0 0 0,-3 0 0,3 0 1,0 4-1,0 8 1,-5-3 0,-2 2-1,2-4 0,-2 2 0,0-2 0,2 0 0,-2-1-1,2-1 2,3 0-1,-1 1-1,3-4 2,0 3-2,-2 0 0,2-3 2,0 0 0,0-2-1,0 0-1,0 0 2,2 2-1,1-4 0,-1 0 0,1 2 0,6-4 0,1 1-1,-1-6 0,3-2-1,-4 2 1,4 2 0,0 0 2,0 0-1,-3 5-1,-2-3 2,1 1-2,1 2 0,-2 2 2,-7-2 0,3 2-2,-1 0 0,-2 0 2,0 0-2,0 0 1,0 0 1,-2 0 0,-3 2-1,-2 7 0,-5 0 0,7 0-1,-2 0 0,2-5 1,-2 3 0,2 0 0,3-3 0,-3 1 1,3 0 0,-3-3-2</inkml:trace>
  <inkml:trace contextRef="#ctx0" brushRef="#br1" timeOffset="5">-2614 224 63,'-5'5'3,"0"2"1,-7 6 2,0 3-2,-2-2-1,0-1 0,-1 1-1,3-3 1,2 0-1,1-3-1,7-4 0,-1 0-1,-2 1 0,5-3 1,0 1 0,0-3-1,0 0 0,-2 0 0,2 0 0,2 0 0,1-3-1,2 1 2,4-3-1,6-8-1,1-3 0,1 0 2,4 3 0,-1-5 1,-1-5-2,0 5 0,2 2 0,-1 0 0,-1-2 1,-3 4-1,-1 3 0,-3 0 0,-5 7 0,-2-1 0,0 5 1,-3-2 3,-2 2 1,0 2 0,0-2 0,0 0 0,-2 11 0,-8-2-2,-2 4 0,0 1-1,-2 0-2,-1 1 1,-1 4 0,-1-1-1,0 0 2,-2 0 0,-3 0 0,3 3 0,3-5 3,-3-1-1,2-2-1,2 3-1,4-4 1,-4-4-2,10 2-2,-2-6 2,2-2 1,0 0-1,5 1-2,0-3 1,0 0 0,3 0 1,-3 0-1,5-5 1,9-6 0,3 0-2,0-1 2,-1-1-3,3-2 2,5-1-1,0-5 1,-2 3 1,2 0-1,-3 0 0,1 2 0,-3 0 0,-2 5 1,-3-1-1,-2 1 1,-3 4-2,1 2 1,-5 3 1,-3-4-2,-2 6 1,0 0 0,0 2 0,0 0 0,0 2 0,-5 8 0,-4 2 1,-3 2-2,-3 2 1,1 2 0,-3-2 1,1 3-3,1-3 2,1-2 0,0 2 0,-1 0 1,3 0 1,1 0 0,-2-5 0,6-2-1,3-1-1,-1-4 0,2 1-1,3-5 2,0-2-1,0 0 0,3 0 0,-1 0-1,10-2 0,-2-3 2,1-1-2,6-6 1,0 1 0,2 0 0,0-1 0,-2 4 0,-3-2 0,1 2-3,-3 1 2,-1-2-1,-1 5-1,-3 1 2,-2-1-1,-2 1 0,-1 3 1,0 0 1,-2 0-2,0 0 1,0 3 0,-2 8 0,-8 0 2,1-2 0,-3 5-2,0-1 2,0 0-1,0 1-1,0-2 0,2-1 2,3-2 0,0-3-2,2-1 0,3-3 1,2 1 0,0-3 0,0 0 0,0 0 0,0-3 0,2 3 0,8-4-2,2-5 2,0-3-1,0 1 1,0 0-1,0-1 2,-3 4-1,1-2 0,-1 2-1,1 3 0,-3-2 2,-2 1 0,0 1-2,0 3 0,-3 2 2,-2 0 0,0 0-2,0 0 0,-2 0 1,2 2 0,0 9 0,-10 1 1,0-2-3,3 2 2,-2-3 0,4 0 0,-3 0-1,2-2 1,3-3 0,3 1-4,0-5-5,0 0-8</inkml:trace>
  <inkml:trace contextRef="#ctx0" brushRef="#br1" timeOffset="6">-2667 238 57,'0'0'0</inkml:trace>
  <inkml:trace contextRef="#ctx0" brushRef="#br1" timeOffset="7">-2521 77 63,'0'0'4,"0"0"-1,0 0-2,0 3 1,-5-3-1,3 2 0,-8 7 0,1 0 0,1-2 1,-4 5-2,5-1 1,-2-2-1,-1-1 0,3 2 0,-2-2 0,1 2 0,1 0 1,0-2-2,2-2 2,0 1-2,0 0 2,5-7 0,0 3-1,0 1-1,0 0 2,0-4-1,0 0-1,3 0-1,4-2 2,7-9 1,1-1-1,-1 1 0,5-7 0,-2 5-2,0-3 2,-3 5 0,0 2 0,-2 4 0,-2-2 0,-3 7 0,-2 0 0,-3-2-2,1 0 3,-3 0-2,0 2 0,0 2 2,-3 2-2,3 1 1,0 6 0,-7-4 1,2 4 0,1-2-2,-1 2 2,-2 1-1,2-4 0,0 2-1,3-6 2,-1-2-2,1 3 2,2-3-1,0 0 0,0 1 0,2-3 0,1 0 0,9-5 0,0 3 0,2-9 2,0 1-2,1 2 0,4-4 0,-2 6 0,-1-4 1,-1 2 0,-3 3 0,-2 5-1,-3 0 0,-2 0 0,-1-4 2,1 1-3,-5 3-3</inkml:trace>
  <inkml:trace contextRef="#ctx0" brushRef="#br1" timeOffset="8">-2971 475 63,'0'0'1,"2"0"1,-2-2 0,2 2 1,-2-3-1,8-5 1,2 1 1,-1-2 1,3-1 0,2-1-2,0 0 0,1-3-1,-1-1-1,5 1 1,1-1 0,4-1-2,-3-2 1,1 2-1,-5 2 0,2 3 0,-7 2 1,2 0-1,-2 2 1,-5 5-2,-2-3 1,-5 5 3,3 0 0,-3 0 1,0 0 1,-3 0-3,3 5 1,-7 4 0,-5 0 0,2-2-2,3 2 1,0 2-2,0-2 1,-3 3 1,1-1 0,4-2-2,-5 2 1,1-2 0,4 0 0,-2-2 1,-3 2-1,10-2-1,-5-1 1,0 1-2,-2 0 1,2-3 0,1 1 0,4-1 1,-3-1-2,1-1 1,2 0 1,0-2 0,2 0-1,-2 0 0,3 0 0,-3 0 0,7 0 0,2-2 0,-4-10 0,5 1 0,2 0 0,2-3-1,3 3 0,5 0 2,-6-2 0,1-1-1,0 1-1,0 1 2,-3 1-1,-2 6 0,-3 1-1,-4-1 0,-2 5 1,-1 0 1,1 3 0,-3 1-2,0 0 2,-5 8-2,-5-1 2,-2 0-1,0 5 0,-2-2 0,-5-1-1,7 3 0,0-1 2,-2-1 0,4 0-1,-2 0 0,2-1-1,5-2 0,-2 1 2,3-1 0,-4-2-2,6 0 2,-3-4-2,3-1 0,-1 0 1,3-1 1,3-3-2,-3 0 1,2 0 1,-2-3 0,10 1-2,2-4 0,5-8 1,-1 0 0,3 1-2,-2-1 3,0 1-1,2 1 0,-2 1 0,-1 0 0,-1 1 0,-3 4 0,-3 2-1,-2-1 0,-2 3-1,-2-1 0,-3 3 2,0 0 0,0 0 0,-3 3 0,3 4-1,-5 3 0,-6 2 0,-2-1 2,2 0-2,-1 1 1,0 4 0,2-3 1,-4 1-2,4-1 2,-2-1-2,5-3 1,3-2 1,-1-3-2,2 1-1,1-3 3,2-2-1,0 0 0,0 0 0,0 0 0,5-2 0,4-3 0,8-6-1,2 0 1,-2-1-1,-1 1 1,3 0 0,-2 1-1,-2 2 2,-3 3-1,-3 0-2,-2 1 0,-4 4-2,1-2 0,1 0 1,-5 2 1,0 0 2,0 2-2,0-2 2,-2 2 0,2 7-1,-3-2 3,-4-1-1,3-1 1,-1 0 0,2-3-1,1 2 0,2-2-2,0-2 1,0 0 1,0 3 0,2-3-1,1 0 0,-1-3-1,8 1-2,2-2-8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-4354-1469 63,'2'0'1,"-2"-3"1,5 3 1,5 0 1,-3-7 0,0 1-1,3 1 0,-3 1 0,-3-1-1,4 3-1,-3 0 1,-1 0-1,-2 2 1,-2-3-2,0 3 0,3 0 0,-3 0 0,2 0 1,-2 0 0,0 3 1,0-3-1,0 0 0,0 6 0,-5 1 0,5 0-1,-6-3 0,-4 3-1,5 4 0,-2-4 2,0 2 0,-1 0-1,4-2 0,-3 0 0,4-3-1,1 3 2,-3-3-1,3 3 0,-3-2 0,5-3 0,0-2 0,0 0 0,0 0 0,2 0 0,8 0 2,0-5-2,-1 3 1,1-5 0,1-1 0,-1 1-1,-1 0 0,1 3 0,-2-1 0,1 0-1,-2 3 0,-2 2 1,-1 0 0,-4 0 0,0 0 0,0 0 0,0 0 1,0 0-2,0 0 1,-2 0 0,2 5 0,0-3 0,-7 7 0,2-2 0,0-3 1,0 3-2,1-1 1,-1 1 0,-2-2 0,2-1 1,3-2-3,0 1 3,-1 1 0,1 1-2,2-5 2,0 0-2,0 2 1,0-2 1,0 0 0,2 0-1,5-2-1,3 0 2,1-3-1,2-2 0,1 1 0,-2-4 0,0 4 0,0 2 0,0-1-1,-5 3 0,-2-1 2,-3 3-2,-2 0 2,0 0 0,0 5-2,0-5 2,0 7-1,0 1 0,-2-1 0,-8 0 0,1 2 0,2-2 0,-1 2 2,1-2-1,0-1 0,2 1-2,3 0 1,-3 0 3,2-5 0,1 3 0,2-3-1,0 0-1,0-2-1,0 2 2,2-2-1,-2 0 0,8 0 0,2-2-1,-1 0 2,3-3-2,0-4 0,-2 5 0,2-1 0,0 0 0,0 3 0,-3-2 0,-1 2 0,-4 2 0,1 0-1,-3 0 1,1 2 0,-3 0 0,0 0 0,0 5 0,-3 0 0,-4 0 0,0-3-1,0 3 1,0 0 0,2 0 0,-2-3 0,4 3-1,1-2 3,-1-3 1,1 2-1,0 1-1,2 0 0,0-5 0,0 0 0,0 0-1,0 0 0,2 0 0,-2 0 0,2 0 0,8 0 0,0 0 2,-1 0-1,3-3 0,-2 1 1,0-1-1,-1-1-1,-2 2 1,-2 2 0,3 0-2,-4 0 2,-2 0 0,1 0-2,-3 2 0,0-2 2,0 0 0,0 7-1,0 0 0,-3 2-1,1-7 0,-1 5 1,-1-3 1,-1 3 0,3 2 1,-1-5-2,1-1 0,2 4 0,-3-5 0,3 2 0,0-4 1,0 3 0,0-1 0,3-2-2,-1 2 2,3-2-1,-2-2-1,11 0 0,-2-1 2,2 1 0,0-4-2,1-4 0,-1 4 2,-2-1 0,0 2-1,0 3-1,-5 2 2,3 0-2,-6 2-1,-4-2 1,3 0 1,-1 2 0,-2 1 0,0 1-1,-2 3 1,-8 0 0,3 0-1,0-3 0,0 3 2,0 4 0,-1-2-1,3-2 0,3-1-1,0-1 2,-3 0-2,3-3 2,2 0-1,0 0 0,0-2-1,0 0 2,0 0-1,2 0 0,1-4-1,6 2 0,1-5 2,-1-2-2,1 2-1,2-2 3,0 3-1,-1 1 1,-1 0 0,0-1-3,-3 1 1,0 5-3,-2 0 1,-3 0 1,1 3 1,-3-3-1,0 4 1,0 0 2,-3 3-2,1 4 1,-1 1 0,-1-6 1,-1 3 0,-2 2 2,2-4 0,-2 4 6,-1 1 0,2-3-2,3 0-2,3-2-1,3-3-2,-3-4 0,2 0 0,-2 0-1,12 0 0,2-4 0,0 0 0,3-1-1,-2-2 0,4 0 0,-3-2 0,6 7-2,-5-1-1,0 1 2,-5 0 0,-3 2 1,3 0-2,-4 0 0,-3 0 0,-5 0 1,0 0 1,2 0-2,0 2 3,-2-2-3,0 9 4,-2-4 1,2 0-1,0-1 0,-2-2 0,2 1 0,0-3-1,0 2-2,0-2-5,0 0-10</inkml:trace>
  <inkml:trace contextRef="#ctx0" brushRef="#br0" timeOffset="1">-3363-1214 70,'0'0'5,"0"2"1,0 3-1,0-1 1,0 0 0,-5 8 1,1 1-1,-8-2 0,2 1-2,0-1 1,5-2-2,-2-2 0,3-3-1,-1 1 1,2-3-2,1 1 1,2-3-1,0 0-1,2 0 0,-2 0 1,3-3 0,6-1-1,3-3-1,3-7 0,-1 3 1,5-3 0,-2 3 0,3 0 1,4-1-2,-8 2 1,-1-2 0,4 6 1,-2-4-2,-8 6 2,-2-1-2,-2 3 2,-5 2 0,2 0-2,-2 0 2,0 5-1,-2-3 0,-3 4-1,5 2 2,-4-2-1,-8 3 0,-5 0 2,5 0-2,2 2 0,-2 1 0,0-1 0,5 0 0,-5 5 1,0 0 0,0 0 1,0 0-2,2-3 1,1 1 0,2-3 0,-1 0 0,1-1-1,5-4 0,-3-1 0,5-3 0,0 3 0,-2-3 2,2-2-2,2 0 1,-2-2-1,5 0 1,7-3-2,7-6 1,-7-3 0,7 0 0,3-2 1,2 3-2,2-3 1,-2 0 0,0 5 0,-5-1 0,-2 1-2,-8 4 3,1 5-1,-3-3 0,-7 3 0,5 2 0,-5 0 1,0 0-1,0 5 0,-2-5 0,-10 9 1,2 0 0,-2 0-2,3 2 0,-11 1 1,1 2 1,5 1-2,-3-1 1,1 2 1,4-5 1,0 0-1,0 0 0,0 1 0,2-3 1,5 0-1,0-3 0,0 4-1,1-6 0,4-2 0,0 0 1,0-2-2,2 0 1,-2 0 1,0 0 0,10 0-1,2-2-1,0-4 2,0-1-2,7-4 2,0-3-1,3 3-1,-3-3 2,2 1-1,-2 1 0,0 1 0,-2 2-1,-2 2 2,-6 3-2,-2-1 0,-2 5 1,-2 0 0,-3 2 1,0-2-2,0 3 1,-5 6 1,0 0 0,0 0-2,-4 2 2,-3 0-1,0 3-1,-2 0 2,4-1-2,-2 3 3,0-3 1,-2 1-1,2-1 3,-5 1-1,7-3-1,3-2-1,5 0 0,-1-2-2,-1-2 1,4-1 0,2 0 0,-2-4-1,0 0 0,5 0-1,2 0 2,-2-2-1,9-2 0,0-8 0,1 1 0,2 2-1,2-2-2,2 0 1,-2-1 0,3 3-1,-6 0 1,-3 5 1,-2-1-1,-1 1-1,-3 1-1,-2 1 0,-3 2 0,1 0 2,-3 0 1,-3 0-1,3 2 0,-2 1 1,-7 6 0,-1 0 1,0 0-1,1 0 2,-1 2-2,-2 0 2,0 0-1,0-1 0,5 1 2,-2-2-1,1-2 0,1 0 0,5-3-1,0 1 0,2-1 0,-3-1 0,3-3 0,0 0 2,3 0-2,-1 0 0,7-3 0,3-1 0,0-1 0,0-4 0,0 0 0,0-2 0,3 2-1,1-1 0,1 2-1,-3 3 0,-2 0 2,-3 1-1,-1 2-2,-3 2 0,-3 0 1,-2 0 2,0 0-1,0 2 0,-2 7 0,-1 0 0,-2 0 1,-6 2 0,-2 1-2,2-1 3,-3 3-1,1-3 1,-1 3 0,4-3 2,4-2 1,-4 2 1,2 0 1,2-3-1,-2 0-3,6-3 1,-1-5 1,3 2-1,0-2-2,0 0-1,0 0 2,5 0-2,7-5 1,3 3 0,-4-4-2,2-4 1,-2 4 0,3-1 0,-1-2 1,-2 2 0,-1 5-3,-2 2 0,-4-2 0,1 2 0,-3-3 1,1 3-1,-1 3-1,-2-3 2,0 9-1,0-3-3,-2 4 0,-1-4 1,-4 4 1,0-4 1,-3-2 0,3 3 1,0 0 0,2-3-1,3-2 2,-1 1 0,1-3 0,2 0-3,0 0 2,0 2-1,2-2 1,-2 0 0,3 0 0,9 0 0,-3-2-2,1-1 1,-1-1-1,-1 0-3,-3 2-2,-3 2 2,0 0 3,-2 0-1,3 0 1,-3 0 1,2 0 0,-2 4 2,0-4 0,0 2 0,0-2 0,2 2 1,-2-2-2,0 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-1746 262 73,'0'0'6,"0"0"0,0 0 0,0 2 0,0-2-1,0 3 2,-2-3-1,2 4 0,0 3 0,0-3 1,0 1-1,0-3-1,-4 0 0,1 0-2,1-2 0,2 0-1,-3 0-2,3 0 1,0 0 0,0 0 1,3 0 0,-3 0 0,2-2 0,10-7-1,0-2 0,0 0 0,0 0 1,5-3-2,-3-2 0,3 0 0,0 2 0,2-2-1,-2 5 0,-3 0 3,3 2-2,-5 2 0,0-2 0,-5 2 0,-2 3 0,-3 0 0,-2 4 1,0-3 0,0 1 1,0 2 0,0 0-1,0 0 0,-2 2 0,2-2-1,-2 5 0,-8 4 2,0-2-2,-2 4 0,-2 0 0,2 0 1,0 0 0,2 3 1,-4 2 1,2-2-1,0-1 1,2-2-1,0 1-2,1-1 1,-1-4 1,8 0 0,-3 0-2,5-3 0,-2-2 1,0 0 0,2-2-1,0 0 0,0 0 0,0 0 0,0 0 1,0 0 0,0 0-1,4-2 0,-4 2 0,7-2 0,3-7 2,2-2-2,0-1 0,5-4-3,-5 1 0,7-4-1,3 1 0,2-2 0,-3 2 2,1-2-1,-1 4 0,-4 2-1,-5 6 0,0 1 1,-5 2 1,0 3 0,-4 0 1,-1 2 1,-2-2-1,-2 2 2,2 0-2,-5 6 0,-7-3 4,0 6 0,0 6 0,-2 3-1,0-2 0,-4 4 1,2-1 0,2-1 1,1 2-1,-6-2 0,5 0-1,2-2 2,-3 2-1,3-2 1,0-5-1,5 0-1,2-4 0,0-2-1,5-3-1,0 0 1,-2 0 0,2-2-1,0 0 0,0-4 0,2-1-1,8-2-1,7-8-1,0-1 0,2-4-2,0-3-1,5-2 0,0 2 0,0-1 2,0-6 0,0 6 2,-2 3 0,-3 6 0,-5 1 0,0 3-2,-4 2 2,-3 2 2,-2 0-1,0 3 0,-3 2 2,-2 2-2,0 0 0,0 0 2,-2 0 0,-1 0-1,-2 2 0,-4 9 0,-3 5 0,2 0 2,-4 1-1,0 1 2,-3 0 0,3 0-1,-3 3-1,0-1 0,3 1 0,-3-3 1,5 0 1,-5-2-1,5 0 1,0-3 0,3 0-1,1 1 1,-1-3-1,4-2 0,-2-5 1,2 1-2,5-2 1,0-3-2,0 0 0,0 0 1,0 0 1,2-3-2,6-4 0,6-6 0,3 0-1,0-3 0,2 0-2,3-2 0,-1-2-1,1-1-1,-1 1 1,1 2-2,-3 4 2,-5 3-2,-2-1 2,0 1 1,-5 7 2,-2-3-1,0 3 0,-5 4 1,2-3 0,-2-1 0,0 4 1,0 0 1,-5 4-2,3 1 1,-3 6 0,-7 0 0,0 1 1,0 1 0,-2 3 2,0 0 0,-1 2 1,1-2-1,2 0-1,-3-1 0,4 1-1,-2-2 1,2-3 1,3-2-2,4-2 0,-1-3 1,0 1-1,5-5 0,0 0-2,0 0 2,0 0-2,3-2 2,1 2 0,6-5-2,0-6 2,1-3-2,4 1-1,2-3-1,2-4 0,0 1-1,0-1 0,0 0 0,0 4 2,-2 0-1,0 2 0,-3 1 1,-2 0 0,0 3-1,0 6 1,-5 0 1,-2-3 0,-1 0-1,-1 5 2,-3 4 0,0-2-2,-3 2 2,1 10 0,-3-6 1,-7 3 0,1 5 2,-4-3 0,1 9 0,-3-2 1,3 3 0,-5-1 0,-3 1-1,5 3 1,-2-1-1,2-3-2,-2 3 2,3-5-1,1-2 0,3-3-1,3-3 0,2-4 0,-1-1-1,3-3 0,5 0 0,0-2 0,0 3 0,0-3 0,0 0 0,0 0 0,0 0 0,0 0 2,3-3-1,-3 3-1,0 0 1,2-9-2,10-2 1,3 0 0,1-1 0,-1-1-2,2-5 0,-1 0-2,3-5-2,3-2 0,-1-4-1,3 0 1,0-3 0,0 4 3,0-1-1,0 7 3,-3-1-1,-4 5 1,-2 2 1,-3 3-2,-3 2 1,-2 1-2,1 2-5,-6 5 0,1 1-3</inkml:trace>
  <inkml:trace contextRef="#ctx0" brushRef="#br1" timeOffset="1">-3007 686 70,'0'8'7,"0"0"-1,0 6 1,0 0 1,-3 4 1,1 4 0,-1-4 0,-4 4-1,0 1-2,0 2 0,0-3 0,0 4-3,-1-2 0,1-1 0,0-3-1,0-2 1,2 0-1,0 0-2,1-4 3,-1 4-1,0-7-1,3 1 0,-1-4 0,3-3 0,0-3-1,0 3 0,0-5 0,0 0 0,0 0-1,3-2 2,-3-5-1,2-7 0,5 1 0,0-1 0,0 3-1,1-5 2,-1-2-2,0 0 0,3-3-1,-3 1 0,0 0-1,3-5-1,-1 2 0,1 1 1,1-1 0,-1 1-1,-2 3 0,1 1 1,-2-2-1,-2 2 1,-3 7 1,3 0 1,0 4 0,-3-2-1,-2 5 2,0-3 0,3 7 0,-3-3 0,0 1 0,0 2 1,0-2 0,2 2-1,-2 0-1,0 0 2,0 0-3,0 0 2,0 2-2,0 0 2,0 10 0,-5-1 0,5 5 0,-7 4 0,0-2-1,2 5 4,-2-1 0,-1 5 1,2 3 0,-4-1-1,3 1-1,0-1 1,-1 0 2,1-2-3,3-2 1,-4 0 1,3-2-1,-1-1 0,1-6-1,2-2 0,1-1-1,2-3-1,0-6 1,0 0 0,0-4 0,0 0-1,0-2 0,0-4 0,5-12 0,4-1 0,3-4 0,0-2-1,0-2-1,0-4-2,3-3-1,-4 0-3,3-2 1,4-5 0,-7 3 1,4 6 1,1-1 0,-4 3 2,1-4 0,-4 7 2,3 0 1,0 7 0,-2 2 0,0 2-2,-3 4 2,-5 1 0,-2 4 1,0 1 1,0 1 0,2 3 1,-2 0-1,0 2-1,-2 0 0,2 0 0,0 2 0,0 0-1,0 9 0,-2 3 0,-3 0 0,3-1-1,-1-2 0,-7 10 1,6-1 1,-1 3 0,-2 4-2,-1 2 2,1 1-1,-2 1 2,1 3-1,-1-3 0,1 1 1,-1 0 2,2-5 0,0-2-1,-1-3 1,3-2-1,3-2-1,-1-6-1,3-1 0,0-2 0,0-7 0,3 0-1,-1 1 0,1-6 2,4 1-2,0-7 1,3-6-1,-1-3 1,3-3-2,1-4-1,-1 1-2,4-6-2,-1-4-3,2 0 1,0-4 1,-1 0 1,1 4 1,-3 0 1,3 2 1,-5 8 1,2 3 1,-2-2 0,-4 3 1,1 7-1,-2-1 2,-2 5-2,0 3 0,-3 1 1,3 3 0,-5 2 0,2-3 1,-2 3 0,-2 0-1,-1 5-1,3 0 2,0 5-2,-4 6 2,-3-4-2,2 6 0,-3 2 2,2 5 0,-2 0 2,1 2 0,0 5 2,0 1-1,2-1 0,-2 0 0,0-5 1,2 0 0,0-2 0,0-2 0,1-3-3,4-2 1,0-7-2,0 0 1,0-4-1,0 0 0,0-3 1,0-2-2,0-2 0,2 0 2,0 0-1,-2-2 0,2-9 1,1-3-1,9-1 0,0-3 0,0-5 0,-3 0-1,4-3-2,-2-6-3,1-4-4,0-3-2,0-4 3,3-1 0,-4 2 2,4 6 1,-3 5 1,-3 4 1,1 4 1,-3 8 1,-2 3 0,-3 3 1,1 0 0,-3 5 0,2-1 3,-2 3-1,0 0 0,-2 2-2,2 2 1,-3-2 0,3 7-2,-2 4 1,-1 0 1,1 3 0,-3-1-2,0 5 0,1 0 2,-1 3 0,0-1-1,3 2 0,-3 6 3,3-1 0,-1 2 2,1 1 1,2-6 0,-3 3 0,3-2 1,-2-3-2,2 1-2,0-4-1,0-4-1,0-1 0,0-3 0,0-2 0,2-4 1,-2-3 0,3-2-1,-1 0-1,3-2 2,2-7-1,0-2 0,0-8 0,1-1-1,1-5-2,-2-2-3,-2-5-3,2-4-2,1-4 0,-1-5 2,-3 1 2,4 6 1,-3 4 0,-1 0 3,4 12 0,-4 2 1,-4 6 0,3 3 0,-3 2-1,2 2 2,-2 5-1,3-1-1,-3 3-1,0 0 1,2 0 0,-2 0 2,-2 3 0,2 8-1,0-2 1,0 0-1,0 0 1,0 5-1,2-1 0,-2 3 4,0 2 2,0 0-1,0 7 1,0 2 0,0 2 2,2-2-1,-2 1 0,0-4 0,3 1-1,-3 0-1,0-7 2,0-2-3,0-3-1,0-4 0,0-2-1,2-2 0,1-5 1,1 0-1,1-3 0,2-1 0,1-7 0,-1-7 1,3-3-3,-3-6 0,-2 0-4,4-6-1,-2-4-2,3 3-2,-3-4 0,-2 2 3,2-3 1,-2 6 2,2 1 2,-4 7-1,3 3 1,-3 3 2,-1 8-1,3 0 1,-5 3 0,0 4 0,0 2 0,0 0 1,0 2-2,0 0 1,-2 0 0,2 4 0,0 8 0,0 1 0,-3 3 0,3 0 1,-2 2 3,2-2 0,0 4-1,0 1-1,0-3 1,2 5 0,-2-1 2,3-2-1,2 5 0,-3 0-1,1-3-2,-1-4 4,0 0-3,0-2 1,3-6-1,0 1 1,-2-7-1,-1 1 0,-2-3 0,0-2-1,3-2-1,1-7 0,-2-7 0,3-2 0,0-3-1,4-3-3,-6 1-4,2-4-1,0-5 0,1 1 1,-6-3 1,0 0 0,5 0 2,-5 2 1,0 7 0,3 5 2,-3 7 1,0 1 0,-3 8 1,3 0-1,0 1 2,-5 3-2,3 3 2,2 1-1,0 7-1,0 2 0,0 5 1,0 0 1,0 3 0,0-1-2,0 3 3,0 0-1,2-3 1,-2 3 1,0-3-1,3 0 1,-1 1 1,6-6 0,-3 6 1,-4-6 0,4-1 0,-5-3-2,0-2-1,0-2 0,3 0 0,-1-2 1,-2-5 1,3 0-1,-3 0 0,2-8-1,1 0 0,1-8-1,-2 0-2,1-4 0,2 2-4,2-3-2,-4-4-2,1 3 0,6 0 1,-5-1 2,-3 0 0,2 3 4,1 4-1,-2 2 2,-1 8-1,-2 1 1,0 3 0,0 2 0,3 0 0,-3 2-1,0 3 1,0 8 1,0-2-1,0 5 2,0-2-1,2 0 0,-2-3 0,0 2 2,0 1-2,0 0 0,4-1 1,-1-2 0,4 1 0,-4-1 2,2 0-1,-1-2 0,3-9-1,-2 5 0,0-5 2,2-3-1,0 1 0,-2-5-1,5 1 1,-3-6-1,-2 1-1,2-2-2,0-5-2,0 2 0,-2 0 1,0 2-1,0 3 1,-3 0 2,1 6 2,-3 3-1,0-1-1,0 3 2,0 5-1,0 0 0,0 1 2,-3 8 2,3 0-1,-2-1 1,2-2-2,0 1-2,-5-1 2,5-2 0,0 0 0,0 0-1,0-7-1,0 3 1,0-3-1,3-2 0,-3 0 0,4-2 0,1-3 0,2-6 0,3 2-2,0-2 1,-1 2 0,-1 0 2,-4 2-2,-1 3 0,-1 4 2,1-3 0,-1 3 1,-2 0 0,0 0 1,0 0 1,0 3-1,0 3 0,0 3 1,0-2 0,0-3-1,-2 1 0,2-2-3,0-1 0,0 0-4,0 0-6</inkml:trace>
  <inkml:trace contextRef="#ctx0" brushRef="#br2" timeOffset="2">-3160 2200 75,'-3'0'3,"-1"2"1,-1 2 0,-5 3 0,1 0-1,-1 2-1,-2 0 1,0 0 1,-5 4-1,5 5 1,-2-6 1,-3 1 0,2 0-2,1-1 0,-1 4-1,1-3-1,0 1 0,2-1 0,0 3 0,0-4 1,0-1-3,2 2 1,3-1 0,-2-3 0,1 0-1,2 0 1,1-5 2,5 1-1,0-5-1,0 2 0,0 0 0,0-2 0,0 0 0,0-2 0,0 2 0,2-2 0,1 2 0,-1-7 0,0-2 0,5 0 0,1 0 1,3-2-2,3 0 1,1-3 0,-3 2 0,3-3 0,1-1-2,-2 0 0,3-2-1,0-3-2,2-1 0,3 2 1,2 0 1,-2 0 0,-3-1 1,0 8 0,-2-1-2,-3 2 2,-2 4 0,-5 3 1,-2 0 1,-3 3 0,1 0 1,-3 2 0,0 2 1,0-2-2,0 0 1,-3 2 0,1 1 1,0 6-1,-8-5-1,1 3 1,-1 2-1,0 0 0,1 0 1,-3 3 0,0 1 1,0-2-1,2 3 1,-2 4 0,-2-5-1,2 3 1,-3-3-2,3 3 2,0 0-1,0 2 0,-2-4-2,4 0 2,-2-1-2,8-4 2,-1-2-2,0-2 1,0-1 1,5-4 0,0 0-1,2 2 0,-2-2 0,0 0 0,3 0 0,-3 0-1,7-2 2,5-7-1,-2-5 0,4 1 0,1-1 0,1-4 0,-1 0 0,4 0 0,3 0 0,-1 0 2,-2 2-1,3 0 0,-5 3-2,-1 2 1,-1 1 0,-3 2 0,-3 3 0,1 0 0,-3 1-2,-4 2 2,-1 2 0,0 0 1,-2-2-1,0 2 0,0 0 1,0 0-1,0 2 0,-2 2 1,-3 8 0,-7-1-1,0 2 0,3 1 0,-6 2 0,1 2 0,2-5 2,-2 0-2,2 8 1,0-5 0,2-3 0,3-1-1,2 1 0,0-6 0,3 0 0,0-3 0,2 1 0,0-1 0,0-4 0,0 0 2,0 0-3,0-2 1,4 0 0,-1-3 0,9-4 0,0-2-1,0 0 3,0-3-1,0-4 0,4 2-2,1-6-1,0 4 2,2 0 0,0 2-2,-2 2 1,-3 1-1,0 2 1,-1 1-2,-7 4 2,-1 1-1,-2 3 0,-1 2 1,-2 0 1,0 0-1,0 0 0,-2 2 2,-1 3-1,1 4 2,-5 2 0,0 1 0,-3-1 1,1 0 0,1 0-2,1 0 1,-2 5 0,-1-5-1,3 3 0,2-1-2,-2-1 2,2-1-2,0-4 1,3-1 1,0-1 0,2 0-1,0-1 0,0-2 0,0-2 0,0-2 0,0-2 0,2-3-1,10-4 2,0-3-1,0-2 0,2 0-1,1 0-1,-4 3 1,4 0 1,-3 1-1,-2 6 0,-1-3 0,1 2-1,-4 3 1,-1 1 0,-2 1-1,-1-1 2,1 3-1,-1 0 0,-2 0 1,3 3-1,-3-3 2,-3 0-2,1 11 0,2-2 1,-3-2 1,-7 4 0,4 0-1,-4 1 2,2-2 0,4 2 0,-1-5-1,3 0 0,-1-5-1,3 0 1,0 0 0,0 0-1,0-2 0,0 0-2,3-2-1,8-7 0,-1-4-1,4-3 0,-1 2 1,3-1-1,-4 4 1,5-1 1,-10 6 1,-2-1-1,2 4 0,-4 3 2,-3 0-1,0 3 0,0-3 1,0 2 0,0 5 2,0 0-1,-3 2-3,-2-5-3</inkml:trace>
  <inkml:trace contextRef="#ctx0" brushRef="#br2" timeOffset="3">-2600 2240 61,'0'0'2,"-3"0"0,-2 2 0,3 5 1,0 6-1,-5 1 0,2-3 1,-3 2-1,1 6-1,0-4 1,0 1 0,2 2-1,1 1 1,-4-6 1,1 1-1,3-3 1,1 0-2,1 1 1,-1-8-2,3 1 0,3-3 2,-3 3-2,2-5 0,1 0 1,6-7 0,1-4 0,1-3-1,1 0 0,0-4 0,0 2-1,-2-4-1,2 2 1,-3 6 1,1 1-1,-3 0 1,-2 2-1,-3 2 0,3 1 1,-3 1 1,-2 5 0,0 0-2,0 0 2,0 0-1,0 0-1,0 0 2,0 0-1,0 0-1,0 2 0,0 1 1,0 1 0,-2 2 1,2 4 0,0 1-1,-5-4 0,3 2 0,-1 2 0,1 1 0,-3-1 0,1 0 2,1 1-2,1 1 0,-1 3 1,-1-5 0,1 1 0,3-1-2,0-2 0,0-3 2,0 1-2,0-2 2,0-3-2,0-2 1,3 0 1,-3 0-2,2-2 2,0 0 0,3-5-1,2-6 0,0 1-1,1-2 2,-1-4-3,2 0-1,-1 0 0,1 0 0,1 0 1,-1 2 1,1 2-1,-3 6 0,-2 3 2,-3 0-1,1 5-1,-3 0 1,0 0 1,0 0 0,-3 0 0,3 5 0,0 4 1,-7 5 0,2-3-1,-2 5 2,2-3 0,0 1 1,1 2-1,-3 0 1,2 4 1,0 0 0,0 0-2,0-2 0,1 0 0,1-4-1,1 2 0,-1-3 0,1-4 0,2 1-1,0-4 0,0-1-1,0-3 2,2-2-1,-2 0 0,3-2 0,4-3 0,3-6 0,-3 0 0,0-3 0,0 0 0,0-4-2,3 0-1,0 0-3,-1-2 2,-2-2-1,3 1 2,2 6 0,-2 1 0,-6 0-1,4 3 0,-3 4 1,-3 3 1,-2 2-1,0-1 1</inkml:trace>
  <inkml:trace contextRef="#ctx0" brushRef="#br2" timeOffset="4">-2430 2405 63,'0'4'3,"0"1"-1,0 6 0,0 5 2,-3 0-1,-4-1 0,2-1 1,-2 2 0,5-3-1,-3 0 0,0-1 0,3-1-1,-1 0-1,3-3 0,0-2 0,0-4 0,0-2-1,0 3 0,0-3 0,5-3 2,-2 1-2,4-2 0,0-10 0,3 0 0,-3-2 0,3-2-3,2 0-1,-3-4-3,3 2 0,0 0 2,0 4 1,0 2 0</inkml:trace>
  <inkml:trace contextRef="#ctx0" brushRef="#br2" timeOffset="5">-2370 2510 74,'0'5'3,"0"2"1,-2 4 0,-1 0-2,1 3 2,-3 2-1,2-2 0,-1-6 0,1 0-2,3-4 1,-2 0-1,2 1 0,0-3 0,2-2-1,-2 0 0,0-2-1,7-5 2,3-7-2,0-1-1,-1-1-2,4-2-1,-4-3-2</inkml:trace>
  <inkml:trace contextRef="#ctx0" brushRef="#br2" timeOffset="6">-2286 2517 66,'-5'3'3,"5"3"2,-3 4-1,1-2-1,-2-1-1,1 2-1,1-2 0,2-2 0,0 1 1,0-6-2,2 3 0,1-3 1,-3 0-1,6-5 0,4-6 0,2 0 0,0-5-1,-5 0-3,5 0-2,0-2 1,-2-2 1,-6 4 1,1 3 1</inkml:trace>
  <inkml:trace contextRef="#ctx0" brushRef="#br2" timeOffset="7">-2208 2502 68,'0'0'4,"0"2"-1,-5 2-1,5-2 0,0 8 0,0-4 0,0-1-2,0-3 1,0 1 0,0-3 0,0 0 0,3 0-1,-1-5 0,6-6-1,1-3 0,3-4-1,0 0 0,-5 0-2</inkml:trace>
  <inkml:trace contextRef="#ctx0" brushRef="#br2" timeOffset="8">-2127 2477 65,'-2'0'3,"2"5"1,-2 1-1,2 1 0,0-3-2,0 1 0,0-1 1,0 1 0,0-5-1,2 0 0,-2 0-2,2-3 2,8-1-2,-3-10-1,5-3-2,0 1 0</inkml:trace>
  <inkml:trace contextRef="#ctx0" brushRef="#br2" timeOffset="9">-2009 2443 75,'0'0'3,"0"0"1,0 3 0,0 1-1,0 5-2,0-4 0,0-3 1,0 2-1,0-4 0,0 0-1,3 0 1,-1 0-4,-2-2-4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23-09-02T10:05:07.12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-2 174 79,'0'0'5,"0"-3"1,0 3-2,0 0 2,0-2-2,0 2-1,0-4-2,5 2 1,-5-3 0,2 0-1,8-1 0,-1-1 0,1 0 0,-3 0-1,0-2 0,3 0 0,-1 0 0,1 1 0,1-2 0,2-1 0,-2 2 2,2-2-3,-1 2 1,-3-3 0,1 6 1,-3-1 0,0 2-1,-2 1 0,0 2 0,-3-1 0,1 3 1,-3-2-2,0 2 1,0 0 0,0 0 1,0 0-2,0 0 1,0 0 0,-5 2 0,5 7 0,-3-2 0,-6 0 0,2 2 0,-1 0 0,1-2 0,0 0 0,-2 2 2,-1 0 1,0 0 0,3 2-2,0 0 1,-2 0 0,1-2-1,1 2 3,-2 1 2,-1-1-1,3-2-1,0 0 0,-1 0-2,3-2 0,1 0 0,4-5-1,0 0-1,-2 1 1,2-3-1,0 0 0,0 0 1,0 0 1,2 0-2,-2 0 0,2 0 0,8-3 0,2-5 1,0 0-1,-3 0 1,3-2-1,0 2 0,3-2 0,-4 1 1,4 0 0,-1 0-2,-2 0 0,0 3 2,0-1-2,0 2 1,-4 3 0,-1-2 0,0 2 0,-2-1 1,0 3-2,-5 0 1,0 0 0,0 0 0,0 0 0,-3 0 1,3 3-2,-2 5 1,-8 1 0,1 2 0,-4 1 0,1-1 0,0 0 0,-2 3 0,0 2 1,-1 0 0,3-3-2,-2-2 2,2 1-2,2-1 0,1 0-1,2-1 2,2-2-1,0 0 1,3-2 0,-1-1 0,3-5 0,0 0 0,0 0 0,0-3 0,3 3-1,9-2 2,-3-2-1,1 2 0,1-8 0,2-1 0,1 0 0,3 1 2,0 2-3,-1-4 1,6 3 0,-5 2 0,-5 1 1,2 1-2,-2 0 1,-2 3 0,-3 0 0,3 2-1,-8 0 1,-2 0 0,0 0 0,0 0 0,-5 2 0,5 3 0,-5 6 0,-6 1 0,-4-1 0,1 2 0,-1 1 0,1 2 0,-1-5 0,3 3 0,0 1-1,0-1 0,1-3 2,6-2 0,0-3-1,0 4 0,5-6 0,0 3 0,-3-5 0,3-2 0,0 0-1,0 0 2,3 0-2,-3-2-1,2-3 2,11-3 0,1-4-1,-2 6-1,2-4 0,-2 2 1,3-4-1,-1 6 1,1-3-1,-4 0 2,4 4 0,-3 3-1,-5-3 0,-2 3 0,4 0 2,-9 2-2,0 0 1,0 0 0,0 0 0,0 0 0,-2 4 0,2 1-2,-4 2 2,-6 2 0,0 2 0,3 0 0,-5 0 0,0 3 0,5-3 0,0 0 0,-1 1 0,4 1 0,-1-3 0,2-6 0,3 8 0,-2-6 0,-1-1-1,3-1 1,0-4 0,0 5 0,-2-5 0,2 0 0,0 2 0,2-2 0,-2 0 0,5 0 2,-2-4-2,9 1-1,0-8 1,-5 4 0,5 0 0,3-4 0,-4 6 1,3-1-1,-4 1 0,2-2-1,-2 2 2,-3 3-1,-4 0 0,-2 2 0,2 0 0,-3 0 0,0 2 0,0 0 0,0-2 0,0 5 0,-4 0 0,4 6-1,-5 1 1,0-1 0,-7 0 0,2 3 3,-1 2 0,-2 0-1,4 2 0,-3-5 1,2-2-1,3 1-1,2-4 0,3-3 0,-1 0-2,3-3 2,-2-2 0,2 0-1,0 0 0,0 0 0,0 0 0,2 0 0,3-2-1,2-1 0,8-1 1,-3-9-2,5-1 0,4 0 0,3 3 1,-5-2 0,3 3 0,-8 1-1,2 2-1,-3 5 1,-2 0 1,-6 0-1,-2 0-1,2 2 3,-5 0 0,-3 4-1,3 0 1,-5 6 0,-4 1 0,-6 0-1,4 3 2,-7-3-1,4 3-1,0 1 2,-2-1-1,3-1 0,4 3 0,-3 0 2,0-1 0,0-1 0,0-2-1,7-4 0,0 2 0,5-6 0,0-2-1,0 1-1,0-1 2,0-2-2,3 0-1,-1 0 1,12-2 0,1-7-1,2 2 2,2-2-2,0 0 1,0 0 1,-3 2 0,2 2-1,-4 3 2,-2 0-2,-5 2-1,-7 0 1,2 0 0,-2 0 0,0 0 0,0 0 1,0 2 0,0 5 0,-5 0 0,3-1 0,-10 4 0,2-2 1,1 4-2,-1-1 2,-1-2 1,-2 0-1,9-2 3,-6 2 0,-1 2 0,8-1-2,-7-4-1,3-1 1,3-3-1,1 3-1,3-3-1,0 0-2,0-2-2,0-2 0,5 2 0,9-2-1,3-8 1,-3-1-1,1 2 0,-4 0-1,4 0 3,-3 2 0,-3 3 2,-2-1 1,-2 1-1,-2 4 2,-1 0 0,-2 0 0,0 0 0,0 2 1,-7 2 0,-10 8-1,3-1 2,-6 0 0,6 1 2,-2 2 2,-3-1 2,6-2 2,-3 3-3,4-1-1,2-2-2,3 1-1,0-6-3,2 3-4,-2-6-5,4 1-7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9F6ED-B495-054F-8686-FF3AFC32878A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D3D53-2868-C34E-86BA-3F1316B3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5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7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2615-6F00-6F45-8321-B410AED7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2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5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6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2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8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1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6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6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122B-136B-6547-A9CD-2BF30BECE864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EEA1-3B3D-3A42-B85C-E1AA2C48F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4.xml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1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20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6.xml"/><Relationship Id="rId12" Type="http://schemas.openxmlformats.org/officeDocument/2006/relationships/image" Target="../media/image7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10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image" Target="../media/image10.png"/><Relationship Id="rId10" Type="http://schemas.openxmlformats.org/officeDocument/2006/relationships/image" Target="../media/image7230.png"/><Relationship Id="rId4" Type="http://schemas.openxmlformats.org/officeDocument/2006/relationships/image" Target="../media/image2.png"/><Relationship Id="rId9" Type="http://schemas.openxmlformats.org/officeDocument/2006/relationships/customXml" Target="../ink/ink7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10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customXml" Target="../ink/ink11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14.xml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customXml" Target="../ink/ink15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18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customXml" Target="../ink/ink19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customXml" Target="../ink/ink23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6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customXml" Target="../ink/ink27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30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customXml" Target="../ink/ink31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49DAEBFE-0BF5-D0D5-4189-9490AEF2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2DBFE-EB0D-1FAF-80BA-A86DDED925B8}"/>
              </a:ext>
            </a:extLst>
          </p:cNvPr>
          <p:cNvSpPr txBox="1"/>
          <p:nvPr/>
        </p:nvSpPr>
        <p:spPr>
          <a:xfrm>
            <a:off x="2737317" y="1941906"/>
            <a:ext cx="391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будущее простое время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FBBCF-DC5C-982F-E68C-387918970F42}"/>
              </a:ext>
            </a:extLst>
          </p:cNvPr>
          <p:cNvSpPr txBox="1"/>
          <p:nvPr/>
        </p:nvSpPr>
        <p:spPr>
          <a:xfrm>
            <a:off x="2850605" y="1240174"/>
            <a:ext cx="350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5218A35-45E7-874F-44A8-D1BF907440EA}"/>
              </a:ext>
            </a:extLst>
          </p:cNvPr>
          <p:cNvGrpSpPr/>
          <p:nvPr/>
        </p:nvGrpSpPr>
        <p:grpSpPr>
          <a:xfrm>
            <a:off x="7002704" y="3053959"/>
            <a:ext cx="1645740" cy="2048617"/>
            <a:chOff x="714375" y="1436688"/>
            <a:chExt cx="3071813" cy="4224337"/>
          </a:xfrm>
        </p:grpSpPr>
        <p:pic>
          <p:nvPicPr>
            <p:cNvPr id="11" name="Picture 5" descr="Tiza_Escuchar">
              <a:extLst>
                <a:ext uri="{FF2B5EF4-FFF2-40B4-BE49-F238E27FC236}">
                  <a16:creationId xmlns:a16="http://schemas.microsoft.com/office/drawing/2014/main" id="{D60E097E-B84F-D426-C240-82AFF7F4A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4 Entrada de lápiz">
                  <a:extLst>
                    <a:ext uri="{FF2B5EF4-FFF2-40B4-BE49-F238E27FC236}">
                      <a16:creationId xmlns:a16="http://schemas.microsoft.com/office/drawing/2014/main" id="{046C0FAE-B5B5-D517-A557-D83B23C32ACE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12" name="4 Entrada de lápiz">
                  <a:extLst>
                    <a:ext uri="{FF2B5EF4-FFF2-40B4-BE49-F238E27FC236}">
                      <a16:creationId xmlns:a16="http://schemas.microsoft.com/office/drawing/2014/main" id="{046C0FAE-B5B5-D517-A557-D83B23C32A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60786" y="1542736"/>
                  <a:ext cx="358823" cy="627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5 Entrada de lápiz">
                  <a:extLst>
                    <a:ext uri="{FF2B5EF4-FFF2-40B4-BE49-F238E27FC236}">
                      <a16:creationId xmlns:a16="http://schemas.microsoft.com/office/drawing/2014/main" id="{C80BF3BF-04EF-70E6-1AEE-F13E23D0204D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13" name="5 Entrada de lápiz">
                  <a:extLst>
                    <a:ext uri="{FF2B5EF4-FFF2-40B4-BE49-F238E27FC236}">
                      <a16:creationId xmlns:a16="http://schemas.microsoft.com/office/drawing/2014/main" id="{C80BF3BF-04EF-70E6-1AEE-F13E23D020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3950" y="1953941"/>
                  <a:ext cx="2299375" cy="54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18 Entrada de lápiz">
                  <a:extLst>
                    <a:ext uri="{FF2B5EF4-FFF2-40B4-BE49-F238E27FC236}">
                      <a16:creationId xmlns:a16="http://schemas.microsoft.com/office/drawing/2014/main" id="{D09E3E36-282C-F5B8-ED76-D5E8835DBF0E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14" name="18 Entrada de lápiz">
                  <a:extLst>
                    <a:ext uri="{FF2B5EF4-FFF2-40B4-BE49-F238E27FC236}">
                      <a16:creationId xmlns:a16="http://schemas.microsoft.com/office/drawing/2014/main" id="{D09E3E36-282C-F5B8-ED76-D5E8835DBF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5808" y="3169630"/>
                  <a:ext cx="1049780" cy="584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13316 Entrada de lápiz">
                  <a:extLst>
                    <a:ext uri="{FF2B5EF4-FFF2-40B4-BE49-F238E27FC236}">
                      <a16:creationId xmlns:a16="http://schemas.microsoft.com/office/drawing/2014/main" id="{6DB1F3CD-8F86-695A-C810-571D863AE67D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15" name="13316 Entrada de lápiz">
                  <a:extLst>
                    <a:ext uri="{FF2B5EF4-FFF2-40B4-BE49-F238E27FC236}">
                      <a16:creationId xmlns:a16="http://schemas.microsoft.com/office/drawing/2014/main" id="{6DB1F3CD-8F86-695A-C810-571D863AE6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10146" y="3712521"/>
                  <a:ext cx="1693144" cy="18849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Google Shape;140;p14">
            <a:extLst>
              <a:ext uri="{FF2B5EF4-FFF2-40B4-BE49-F238E27FC236}">
                <a16:creationId xmlns:a16="http://schemas.microsoft.com/office/drawing/2014/main" id="{B7E2E4B5-9B3E-1269-E4B0-9959D0A5CB0C}"/>
              </a:ext>
            </a:extLst>
          </p:cNvPr>
          <p:cNvPicPr preferRelativeResize="0"/>
          <p:nvPr/>
        </p:nvPicPr>
        <p:blipFill rotWithShape="1">
          <a:blip r:embed="rId15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50071" y="2552019"/>
            <a:ext cx="2639018" cy="279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24;p16">
            <a:extLst>
              <a:ext uri="{FF2B5EF4-FFF2-40B4-BE49-F238E27FC236}">
                <a16:creationId xmlns:a16="http://schemas.microsoft.com/office/drawing/2014/main" id="{17DAD1A9-976F-10B9-25FB-EB9CEB2C73C3}"/>
              </a:ext>
            </a:extLst>
          </p:cNvPr>
          <p:cNvSpPr/>
          <p:nvPr/>
        </p:nvSpPr>
        <p:spPr>
          <a:xfrm>
            <a:off x="1727698" y="1191893"/>
            <a:ext cx="544513" cy="571501"/>
          </a:xfrm>
          <a:custGeom>
            <a:avLst/>
            <a:gdLst/>
            <a:ahLst/>
            <a:cxnLst/>
            <a:rect l="l" t="t" r="r" b="b"/>
            <a:pathLst>
              <a:path w="249" h="262" extrusionOk="0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626;p16">
            <a:extLst>
              <a:ext uri="{FF2B5EF4-FFF2-40B4-BE49-F238E27FC236}">
                <a16:creationId xmlns:a16="http://schemas.microsoft.com/office/drawing/2014/main" id="{32877DA9-0DB8-0DBD-149A-7A0549DCADC8}"/>
              </a:ext>
            </a:extLst>
          </p:cNvPr>
          <p:cNvSpPr/>
          <p:nvPr/>
        </p:nvSpPr>
        <p:spPr>
          <a:xfrm>
            <a:off x="1153044" y="735754"/>
            <a:ext cx="544513" cy="571501"/>
          </a:xfrm>
          <a:custGeom>
            <a:avLst/>
            <a:gdLst/>
            <a:ahLst/>
            <a:cxnLst/>
            <a:rect l="l" t="t" r="r" b="b"/>
            <a:pathLst>
              <a:path w="249" h="262" extrusionOk="0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624;p16">
            <a:extLst>
              <a:ext uri="{FF2B5EF4-FFF2-40B4-BE49-F238E27FC236}">
                <a16:creationId xmlns:a16="http://schemas.microsoft.com/office/drawing/2014/main" id="{40A83AC8-5D50-9B5B-2A2A-BF1754C01420}"/>
              </a:ext>
            </a:extLst>
          </p:cNvPr>
          <p:cNvSpPr/>
          <p:nvPr/>
        </p:nvSpPr>
        <p:spPr>
          <a:xfrm>
            <a:off x="7846954" y="594537"/>
            <a:ext cx="544513" cy="571501"/>
          </a:xfrm>
          <a:custGeom>
            <a:avLst/>
            <a:gdLst/>
            <a:ahLst/>
            <a:cxnLst/>
            <a:rect l="l" t="t" r="r" b="b"/>
            <a:pathLst>
              <a:path w="249" h="262" extrusionOk="0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624;p16">
            <a:extLst>
              <a:ext uri="{FF2B5EF4-FFF2-40B4-BE49-F238E27FC236}">
                <a16:creationId xmlns:a16="http://schemas.microsoft.com/office/drawing/2014/main" id="{4E56FFB4-4CEA-7A9B-385D-F09B1CC365D0}"/>
              </a:ext>
            </a:extLst>
          </p:cNvPr>
          <p:cNvSpPr/>
          <p:nvPr/>
        </p:nvSpPr>
        <p:spPr>
          <a:xfrm>
            <a:off x="7477441" y="1199842"/>
            <a:ext cx="544513" cy="571501"/>
          </a:xfrm>
          <a:custGeom>
            <a:avLst/>
            <a:gdLst/>
            <a:ahLst/>
            <a:cxnLst/>
            <a:rect l="l" t="t" r="r" b="b"/>
            <a:pathLst>
              <a:path w="249" h="262" extrusionOk="0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624;p16">
            <a:extLst>
              <a:ext uri="{FF2B5EF4-FFF2-40B4-BE49-F238E27FC236}">
                <a16:creationId xmlns:a16="http://schemas.microsoft.com/office/drawing/2014/main" id="{CBA70756-FD4D-F5E0-4289-B391512A9C73}"/>
              </a:ext>
            </a:extLst>
          </p:cNvPr>
          <p:cNvSpPr/>
          <p:nvPr/>
        </p:nvSpPr>
        <p:spPr>
          <a:xfrm>
            <a:off x="7947721" y="1886987"/>
            <a:ext cx="544513" cy="571501"/>
          </a:xfrm>
          <a:custGeom>
            <a:avLst/>
            <a:gdLst/>
            <a:ahLst/>
            <a:cxnLst/>
            <a:rect l="l" t="t" r="r" b="b"/>
            <a:pathLst>
              <a:path w="249" h="262" extrusionOk="0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4A15104-EFC7-A96D-FB72-E4A2A3D2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44" y="4981537"/>
            <a:ext cx="5244711" cy="427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6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181781" y="2860293"/>
            <a:ext cx="1505289" cy="2169840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8" name="4 Entrada de lápiz">
                  <a:extLst>
                    <a:ext uri="{FF2B5EF4-FFF2-40B4-BE49-F238E27FC236}">
                      <a16:creationId xmlns:a16="http://schemas.microsoft.com/office/drawing/2014/main" id="{3ADAFAFF-8454-3336-79A3-D6CC302371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58731" y="1544165"/>
                  <a:ext cx="362934" cy="62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9" name="5 Entrada de lápiz">
                  <a:extLst>
                    <a:ext uri="{FF2B5EF4-FFF2-40B4-BE49-F238E27FC236}">
                      <a16:creationId xmlns:a16="http://schemas.microsoft.com/office/drawing/2014/main" id="{748D1787-7C89-9501-8A06-6656628BAF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886" y="1955289"/>
                  <a:ext cx="2303504" cy="5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10" name="18 Entrada de lápiz">
                  <a:extLst>
                    <a:ext uri="{FF2B5EF4-FFF2-40B4-BE49-F238E27FC236}">
                      <a16:creationId xmlns:a16="http://schemas.microsoft.com/office/drawing/2014/main" id="{ED7DABD3-2DCC-438A-CA94-A148828D87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3738" y="3171009"/>
                  <a:ext cx="1053919" cy="581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11" name="13316 Entrada de lápiz">
                  <a:extLst>
                    <a:ext uri="{FF2B5EF4-FFF2-40B4-BE49-F238E27FC236}">
                      <a16:creationId xmlns:a16="http://schemas.microsoft.com/office/drawing/2014/main" id="{BA47F4BB-2F1C-2E1A-1436-FB5A29DDC8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8082" y="3713886"/>
                  <a:ext cx="1697273" cy="1882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F6E143-18F0-F16B-B065-E59BBE2B0BA1}"/>
              </a:ext>
            </a:extLst>
          </p:cNvPr>
          <p:cNvSpPr txBox="1"/>
          <p:nvPr/>
        </p:nvSpPr>
        <p:spPr>
          <a:xfrm>
            <a:off x="3143761" y="652430"/>
            <a:ext cx="290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будущее простое время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535191" y="1054316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УТВЕРЖДЕНИЕ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9" y="5029864"/>
            <a:ext cx="56134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344;p50">
            <a:extLst>
              <a:ext uri="{FF2B5EF4-FFF2-40B4-BE49-F238E27FC236}">
                <a16:creationId xmlns:a16="http://schemas.microsoft.com/office/drawing/2014/main" id="{FD20B5DF-845E-8D24-7DA8-366D6DA43068}"/>
              </a:ext>
            </a:extLst>
          </p:cNvPr>
          <p:cNvSpPr/>
          <p:nvPr/>
        </p:nvSpPr>
        <p:spPr>
          <a:xfrm>
            <a:off x="1267912" y="2376474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Google Shape;1342;p50">
            <a:extLst>
              <a:ext uri="{FF2B5EF4-FFF2-40B4-BE49-F238E27FC236}">
                <a16:creationId xmlns:a16="http://schemas.microsoft.com/office/drawing/2014/main" id="{01C0DE25-D6EF-E7B5-3AB7-5FC0CF9DFF34}"/>
              </a:ext>
            </a:extLst>
          </p:cNvPr>
          <p:cNvSpPr/>
          <p:nvPr/>
        </p:nvSpPr>
        <p:spPr>
          <a:xfrm>
            <a:off x="1396090" y="3437522"/>
            <a:ext cx="728488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It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Google Shape;1343;p50">
            <a:extLst>
              <a:ext uri="{FF2B5EF4-FFF2-40B4-BE49-F238E27FC236}">
                <a16:creationId xmlns:a16="http://schemas.microsoft.com/office/drawing/2014/main" id="{37AC7628-6DEF-DDC2-2BD5-D84EB8556EB7}"/>
              </a:ext>
            </a:extLst>
          </p:cNvPr>
          <p:cNvSpPr/>
          <p:nvPr/>
        </p:nvSpPr>
        <p:spPr>
          <a:xfrm>
            <a:off x="1415715" y="1879943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Google Shape;1342;p50">
            <a:extLst>
              <a:ext uri="{FF2B5EF4-FFF2-40B4-BE49-F238E27FC236}">
                <a16:creationId xmlns:a16="http://schemas.microsoft.com/office/drawing/2014/main" id="{C144F113-4085-88C2-465B-77017D505635}"/>
              </a:ext>
            </a:extLst>
          </p:cNvPr>
          <p:cNvSpPr/>
          <p:nvPr/>
        </p:nvSpPr>
        <p:spPr>
          <a:xfrm>
            <a:off x="1283623" y="1354887"/>
            <a:ext cx="791156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BE8AC">
                  <a:shade val="30000"/>
                  <a:satMod val="115000"/>
                </a:srgbClr>
              </a:gs>
              <a:gs pos="50000">
                <a:srgbClr val="EBE8AC">
                  <a:shade val="67500"/>
                  <a:satMod val="115000"/>
                </a:srgbClr>
              </a:gs>
              <a:gs pos="100000">
                <a:srgbClr val="EBE8A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Google Shape;1345;p50">
            <a:extLst>
              <a:ext uri="{FF2B5EF4-FFF2-40B4-BE49-F238E27FC236}">
                <a16:creationId xmlns:a16="http://schemas.microsoft.com/office/drawing/2014/main" id="{135FABA3-12DE-98FD-267F-C63B04EA4FA1}"/>
              </a:ext>
            </a:extLst>
          </p:cNvPr>
          <p:cNvSpPr/>
          <p:nvPr/>
        </p:nvSpPr>
        <p:spPr>
          <a:xfrm>
            <a:off x="1346291" y="2933272"/>
            <a:ext cx="778287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Google Shape;1344;p50">
            <a:extLst>
              <a:ext uri="{FF2B5EF4-FFF2-40B4-BE49-F238E27FC236}">
                <a16:creationId xmlns:a16="http://schemas.microsoft.com/office/drawing/2014/main" id="{A8FE9D1C-4773-503F-FDA3-7EE87569B478}"/>
              </a:ext>
            </a:extLst>
          </p:cNvPr>
          <p:cNvSpPr/>
          <p:nvPr/>
        </p:nvSpPr>
        <p:spPr>
          <a:xfrm>
            <a:off x="1346291" y="3936341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8F8EB">
                  <a:shade val="30000"/>
                  <a:satMod val="115000"/>
                </a:srgbClr>
              </a:gs>
              <a:gs pos="50000">
                <a:srgbClr val="E8F8EB">
                  <a:shade val="67500"/>
                  <a:satMod val="115000"/>
                </a:srgbClr>
              </a:gs>
              <a:gs pos="100000">
                <a:srgbClr val="E8F8E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They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Google Shape;1344;p50">
            <a:extLst>
              <a:ext uri="{FF2B5EF4-FFF2-40B4-BE49-F238E27FC236}">
                <a16:creationId xmlns:a16="http://schemas.microsoft.com/office/drawing/2014/main" id="{F557EC0B-5A8D-01A3-69A3-F418726196B1}"/>
              </a:ext>
            </a:extLst>
          </p:cNvPr>
          <p:cNvSpPr/>
          <p:nvPr/>
        </p:nvSpPr>
        <p:spPr>
          <a:xfrm>
            <a:off x="1405902" y="4440793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1" name="Google Shape;567;p53">
            <a:extLst>
              <a:ext uri="{FF2B5EF4-FFF2-40B4-BE49-F238E27FC236}">
                <a16:creationId xmlns:a16="http://schemas.microsoft.com/office/drawing/2014/main" id="{671C7EBA-BDB8-2F48-A215-05DC8436224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856806" flipV="1">
            <a:off x="2131112" y="1506819"/>
            <a:ext cx="1776963" cy="7716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567;p53">
            <a:extLst>
              <a:ext uri="{FF2B5EF4-FFF2-40B4-BE49-F238E27FC236}">
                <a16:creationId xmlns:a16="http://schemas.microsoft.com/office/drawing/2014/main" id="{A845E3A5-B3FF-84A4-5E29-1B9DEADF5A5F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1196699">
            <a:off x="2163433" y="4016127"/>
            <a:ext cx="1776963" cy="767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8CFB18-1E8A-4CA8-6062-DDE21137B32E}"/>
              </a:ext>
            </a:extLst>
          </p:cNvPr>
          <p:cNvSpPr txBox="1"/>
          <p:nvPr/>
        </p:nvSpPr>
        <p:spPr>
          <a:xfrm>
            <a:off x="3443344" y="297585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WILL /’LL STAY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A77AF62-CC67-78D5-C7E3-EC96EB95E401}"/>
              </a:ext>
            </a:extLst>
          </p:cNvPr>
          <p:cNvGrpSpPr/>
          <p:nvPr/>
        </p:nvGrpSpPr>
        <p:grpSpPr>
          <a:xfrm>
            <a:off x="6010993" y="142653"/>
            <a:ext cx="2999977" cy="2415082"/>
            <a:chOff x="6010993" y="142652"/>
            <a:chExt cx="2999977" cy="255678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0568F0F-4D09-79F1-95E5-22F21C087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49956" y="142652"/>
              <a:ext cx="2349500" cy="255678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DEB9F-D366-1005-ACA4-CBFC6470B18C}"/>
                </a:ext>
              </a:extLst>
            </p:cNvPr>
            <p:cNvSpPr txBox="1"/>
            <p:nvPr/>
          </p:nvSpPr>
          <p:spPr>
            <a:xfrm>
              <a:off x="6010993" y="1184337"/>
              <a:ext cx="2999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WILL +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инфинитив 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без</a:t>
              </a:r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 </a:t>
              </a:r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частицы </a:t>
              </a:r>
            </a:p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to</a:t>
              </a:r>
              <a:endPara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38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181781" y="2860293"/>
            <a:ext cx="1505289" cy="2169840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58731" y="1544165"/>
                  <a:ext cx="362934" cy="62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886" y="1955289"/>
                  <a:ext cx="2303504" cy="5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3738" y="3171009"/>
                  <a:ext cx="1053919" cy="581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8082" y="3713886"/>
                  <a:ext cx="1697273" cy="1882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F6E143-18F0-F16B-B065-E59BBE2B0BA1}"/>
              </a:ext>
            </a:extLst>
          </p:cNvPr>
          <p:cNvSpPr txBox="1"/>
          <p:nvPr/>
        </p:nvSpPr>
        <p:spPr>
          <a:xfrm>
            <a:off x="3143761" y="652430"/>
            <a:ext cx="290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будущее простое время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539327" y="1052540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ОТРИЦАНИЕ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9" y="5029864"/>
            <a:ext cx="56134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344;p50">
            <a:extLst>
              <a:ext uri="{FF2B5EF4-FFF2-40B4-BE49-F238E27FC236}">
                <a16:creationId xmlns:a16="http://schemas.microsoft.com/office/drawing/2014/main" id="{FD20B5DF-845E-8D24-7DA8-366D6DA43068}"/>
              </a:ext>
            </a:extLst>
          </p:cNvPr>
          <p:cNvSpPr/>
          <p:nvPr/>
        </p:nvSpPr>
        <p:spPr>
          <a:xfrm>
            <a:off x="1267912" y="2376474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Google Shape;1342;p50">
            <a:extLst>
              <a:ext uri="{FF2B5EF4-FFF2-40B4-BE49-F238E27FC236}">
                <a16:creationId xmlns:a16="http://schemas.microsoft.com/office/drawing/2014/main" id="{01C0DE25-D6EF-E7B5-3AB7-5FC0CF9DFF34}"/>
              </a:ext>
            </a:extLst>
          </p:cNvPr>
          <p:cNvSpPr/>
          <p:nvPr/>
        </p:nvSpPr>
        <p:spPr>
          <a:xfrm>
            <a:off x="1396090" y="3437522"/>
            <a:ext cx="728488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It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Google Shape;1343;p50">
            <a:extLst>
              <a:ext uri="{FF2B5EF4-FFF2-40B4-BE49-F238E27FC236}">
                <a16:creationId xmlns:a16="http://schemas.microsoft.com/office/drawing/2014/main" id="{37AC7628-6DEF-DDC2-2BD5-D84EB8556EB7}"/>
              </a:ext>
            </a:extLst>
          </p:cNvPr>
          <p:cNvSpPr/>
          <p:nvPr/>
        </p:nvSpPr>
        <p:spPr>
          <a:xfrm>
            <a:off x="1415715" y="1879943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Google Shape;1342;p50">
            <a:extLst>
              <a:ext uri="{FF2B5EF4-FFF2-40B4-BE49-F238E27FC236}">
                <a16:creationId xmlns:a16="http://schemas.microsoft.com/office/drawing/2014/main" id="{C144F113-4085-88C2-465B-77017D505635}"/>
              </a:ext>
            </a:extLst>
          </p:cNvPr>
          <p:cNvSpPr/>
          <p:nvPr/>
        </p:nvSpPr>
        <p:spPr>
          <a:xfrm>
            <a:off x="1283623" y="1354887"/>
            <a:ext cx="791156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BE8AC">
                  <a:shade val="30000"/>
                  <a:satMod val="115000"/>
                </a:srgbClr>
              </a:gs>
              <a:gs pos="50000">
                <a:srgbClr val="EBE8AC">
                  <a:shade val="67500"/>
                  <a:satMod val="115000"/>
                </a:srgbClr>
              </a:gs>
              <a:gs pos="100000">
                <a:srgbClr val="EBE8A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Google Shape;1345;p50">
            <a:extLst>
              <a:ext uri="{FF2B5EF4-FFF2-40B4-BE49-F238E27FC236}">
                <a16:creationId xmlns:a16="http://schemas.microsoft.com/office/drawing/2014/main" id="{135FABA3-12DE-98FD-267F-C63B04EA4FA1}"/>
              </a:ext>
            </a:extLst>
          </p:cNvPr>
          <p:cNvSpPr/>
          <p:nvPr/>
        </p:nvSpPr>
        <p:spPr>
          <a:xfrm>
            <a:off x="1346291" y="2933272"/>
            <a:ext cx="778287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Google Shape;1344;p50">
            <a:extLst>
              <a:ext uri="{FF2B5EF4-FFF2-40B4-BE49-F238E27FC236}">
                <a16:creationId xmlns:a16="http://schemas.microsoft.com/office/drawing/2014/main" id="{A8FE9D1C-4773-503F-FDA3-7EE87569B478}"/>
              </a:ext>
            </a:extLst>
          </p:cNvPr>
          <p:cNvSpPr/>
          <p:nvPr/>
        </p:nvSpPr>
        <p:spPr>
          <a:xfrm>
            <a:off x="1346291" y="3936341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8F8EB">
                  <a:shade val="30000"/>
                  <a:satMod val="115000"/>
                </a:srgbClr>
              </a:gs>
              <a:gs pos="50000">
                <a:srgbClr val="E8F8EB">
                  <a:shade val="67500"/>
                  <a:satMod val="115000"/>
                </a:srgbClr>
              </a:gs>
              <a:gs pos="100000">
                <a:srgbClr val="E8F8E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They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Google Shape;1344;p50">
            <a:extLst>
              <a:ext uri="{FF2B5EF4-FFF2-40B4-BE49-F238E27FC236}">
                <a16:creationId xmlns:a16="http://schemas.microsoft.com/office/drawing/2014/main" id="{F557EC0B-5A8D-01A3-69A3-F418726196B1}"/>
              </a:ext>
            </a:extLst>
          </p:cNvPr>
          <p:cNvSpPr/>
          <p:nvPr/>
        </p:nvSpPr>
        <p:spPr>
          <a:xfrm>
            <a:off x="1405902" y="4440793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1" name="Google Shape;567;p53">
            <a:extLst>
              <a:ext uri="{FF2B5EF4-FFF2-40B4-BE49-F238E27FC236}">
                <a16:creationId xmlns:a16="http://schemas.microsoft.com/office/drawing/2014/main" id="{671C7EBA-BDB8-2F48-A215-05DC8436224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856806" flipV="1">
            <a:off x="2131112" y="1506819"/>
            <a:ext cx="1776963" cy="7716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567;p53">
            <a:extLst>
              <a:ext uri="{FF2B5EF4-FFF2-40B4-BE49-F238E27FC236}">
                <a16:creationId xmlns:a16="http://schemas.microsoft.com/office/drawing/2014/main" id="{A845E3A5-B3FF-84A4-5E29-1B9DEADF5A5F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1196699">
            <a:off x="2163433" y="4016127"/>
            <a:ext cx="1776963" cy="767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8CFB18-1E8A-4CA8-6062-DDE21137B32E}"/>
              </a:ext>
            </a:extLst>
          </p:cNvPr>
          <p:cNvSpPr txBox="1"/>
          <p:nvPr/>
        </p:nvSpPr>
        <p:spPr>
          <a:xfrm>
            <a:off x="3244687" y="2763527"/>
            <a:ext cx="290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WILL  NOT/</a:t>
            </a:r>
          </a:p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WON’T STAY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A77AF62-CC67-78D5-C7E3-EC96EB95E401}"/>
              </a:ext>
            </a:extLst>
          </p:cNvPr>
          <p:cNvGrpSpPr/>
          <p:nvPr/>
        </p:nvGrpSpPr>
        <p:grpSpPr>
          <a:xfrm>
            <a:off x="6010993" y="142653"/>
            <a:ext cx="2999977" cy="2415082"/>
            <a:chOff x="6010993" y="142652"/>
            <a:chExt cx="2999977" cy="255678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0568F0F-4D09-79F1-95E5-22F21C087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49956" y="142652"/>
              <a:ext cx="2349500" cy="255678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DEB9F-D366-1005-ACA4-CBFC6470B18C}"/>
                </a:ext>
              </a:extLst>
            </p:cNvPr>
            <p:cNvSpPr txBox="1"/>
            <p:nvPr/>
          </p:nvSpPr>
          <p:spPr>
            <a:xfrm>
              <a:off x="6010993" y="1184337"/>
              <a:ext cx="2999977" cy="127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WILL  NOT +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инфинитив 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без</a:t>
              </a:r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 </a:t>
              </a:r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частицы </a:t>
              </a:r>
            </a:p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to</a:t>
              </a:r>
              <a:endPara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88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181781" y="2860293"/>
            <a:ext cx="1505289" cy="2169840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58731" y="1544165"/>
                  <a:ext cx="362934" cy="62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886" y="1955289"/>
                  <a:ext cx="2303504" cy="5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3738" y="3171009"/>
                  <a:ext cx="1053919" cy="581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8082" y="3713886"/>
                  <a:ext cx="1697273" cy="1882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F6E143-18F0-F16B-B065-E59BBE2B0BA1}"/>
              </a:ext>
            </a:extLst>
          </p:cNvPr>
          <p:cNvSpPr txBox="1"/>
          <p:nvPr/>
        </p:nvSpPr>
        <p:spPr>
          <a:xfrm>
            <a:off x="3143761" y="652430"/>
            <a:ext cx="290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будущее простое время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878290" y="1065011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ВОПРОС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9" y="5029864"/>
            <a:ext cx="56134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344;p50">
            <a:extLst>
              <a:ext uri="{FF2B5EF4-FFF2-40B4-BE49-F238E27FC236}">
                <a16:creationId xmlns:a16="http://schemas.microsoft.com/office/drawing/2014/main" id="{FD20B5DF-845E-8D24-7DA8-366D6DA43068}"/>
              </a:ext>
            </a:extLst>
          </p:cNvPr>
          <p:cNvSpPr/>
          <p:nvPr/>
        </p:nvSpPr>
        <p:spPr>
          <a:xfrm>
            <a:off x="2781504" y="2367590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Google Shape;1342;p50">
            <a:extLst>
              <a:ext uri="{FF2B5EF4-FFF2-40B4-BE49-F238E27FC236}">
                <a16:creationId xmlns:a16="http://schemas.microsoft.com/office/drawing/2014/main" id="{01C0DE25-D6EF-E7B5-3AB7-5FC0CF9DFF34}"/>
              </a:ext>
            </a:extLst>
          </p:cNvPr>
          <p:cNvSpPr/>
          <p:nvPr/>
        </p:nvSpPr>
        <p:spPr>
          <a:xfrm>
            <a:off x="2909682" y="3428638"/>
            <a:ext cx="728488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It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6" name="Google Shape;1343;p50">
            <a:extLst>
              <a:ext uri="{FF2B5EF4-FFF2-40B4-BE49-F238E27FC236}">
                <a16:creationId xmlns:a16="http://schemas.microsoft.com/office/drawing/2014/main" id="{37AC7628-6DEF-DDC2-2BD5-D84EB8556EB7}"/>
              </a:ext>
            </a:extLst>
          </p:cNvPr>
          <p:cNvSpPr/>
          <p:nvPr/>
        </p:nvSpPr>
        <p:spPr>
          <a:xfrm>
            <a:off x="2929307" y="1871059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Google Shape;1342;p50">
            <a:extLst>
              <a:ext uri="{FF2B5EF4-FFF2-40B4-BE49-F238E27FC236}">
                <a16:creationId xmlns:a16="http://schemas.microsoft.com/office/drawing/2014/main" id="{C144F113-4085-88C2-465B-77017D505635}"/>
              </a:ext>
            </a:extLst>
          </p:cNvPr>
          <p:cNvSpPr/>
          <p:nvPr/>
        </p:nvSpPr>
        <p:spPr>
          <a:xfrm>
            <a:off x="2797215" y="1346003"/>
            <a:ext cx="791156" cy="477250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BE8AC">
                  <a:shade val="30000"/>
                  <a:satMod val="115000"/>
                </a:srgbClr>
              </a:gs>
              <a:gs pos="50000">
                <a:srgbClr val="EBE8AC">
                  <a:shade val="67500"/>
                  <a:satMod val="115000"/>
                </a:srgbClr>
              </a:gs>
              <a:gs pos="100000">
                <a:srgbClr val="EBE8A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Google Shape;1345;p50">
            <a:extLst>
              <a:ext uri="{FF2B5EF4-FFF2-40B4-BE49-F238E27FC236}">
                <a16:creationId xmlns:a16="http://schemas.microsoft.com/office/drawing/2014/main" id="{135FABA3-12DE-98FD-267F-C63B04EA4FA1}"/>
              </a:ext>
            </a:extLst>
          </p:cNvPr>
          <p:cNvSpPr/>
          <p:nvPr/>
        </p:nvSpPr>
        <p:spPr>
          <a:xfrm>
            <a:off x="2859883" y="2924388"/>
            <a:ext cx="778287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She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Google Shape;1344;p50">
            <a:extLst>
              <a:ext uri="{FF2B5EF4-FFF2-40B4-BE49-F238E27FC236}">
                <a16:creationId xmlns:a16="http://schemas.microsoft.com/office/drawing/2014/main" id="{A8FE9D1C-4773-503F-FDA3-7EE87569B478}"/>
              </a:ext>
            </a:extLst>
          </p:cNvPr>
          <p:cNvSpPr/>
          <p:nvPr/>
        </p:nvSpPr>
        <p:spPr>
          <a:xfrm>
            <a:off x="2859883" y="3927457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rgbClr val="E8F8EB">
                  <a:shade val="30000"/>
                  <a:satMod val="115000"/>
                </a:srgbClr>
              </a:gs>
              <a:gs pos="50000">
                <a:srgbClr val="E8F8EB">
                  <a:shade val="67500"/>
                  <a:satMod val="115000"/>
                </a:srgbClr>
              </a:gs>
              <a:gs pos="100000">
                <a:srgbClr val="E8F8E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They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Google Shape;1344;p50">
            <a:extLst>
              <a:ext uri="{FF2B5EF4-FFF2-40B4-BE49-F238E27FC236}">
                <a16:creationId xmlns:a16="http://schemas.microsoft.com/office/drawing/2014/main" id="{F557EC0B-5A8D-01A3-69A3-F418726196B1}"/>
              </a:ext>
            </a:extLst>
          </p:cNvPr>
          <p:cNvSpPr/>
          <p:nvPr/>
        </p:nvSpPr>
        <p:spPr>
          <a:xfrm>
            <a:off x="2919494" y="4431909"/>
            <a:ext cx="708863" cy="448725"/>
          </a:xfrm>
          <a:custGeom>
            <a:avLst/>
            <a:gdLst/>
            <a:ahLst/>
            <a:cxnLst/>
            <a:rect l="l" t="t" r="r" b="b"/>
            <a:pathLst>
              <a:path w="92720" h="63743" extrusionOk="0">
                <a:moveTo>
                  <a:pt x="41726" y="1"/>
                </a:moveTo>
                <a:cubicBezTo>
                  <a:pt x="34711" y="1"/>
                  <a:pt x="24683" y="1033"/>
                  <a:pt x="17698" y="4724"/>
                </a:cubicBezTo>
                <a:lnTo>
                  <a:pt x="17698" y="4724"/>
                </a:lnTo>
                <a:cubicBezTo>
                  <a:pt x="1822" y="10836"/>
                  <a:pt x="1" y="34894"/>
                  <a:pt x="13933" y="43938"/>
                </a:cubicBezTo>
                <a:cubicBezTo>
                  <a:pt x="19463" y="47450"/>
                  <a:pt x="25987" y="48203"/>
                  <a:pt x="32002" y="49965"/>
                </a:cubicBezTo>
                <a:cubicBezTo>
                  <a:pt x="38782" y="51970"/>
                  <a:pt x="42792" y="57231"/>
                  <a:pt x="49062" y="60244"/>
                </a:cubicBezTo>
                <a:cubicBezTo>
                  <a:pt x="53743" y="62583"/>
                  <a:pt x="58764" y="63743"/>
                  <a:pt x="63640" y="63743"/>
                </a:cubicBezTo>
                <a:cubicBezTo>
                  <a:pt x="74977" y="63743"/>
                  <a:pt x="85530" y="57475"/>
                  <a:pt x="89208" y="45189"/>
                </a:cubicBezTo>
                <a:cubicBezTo>
                  <a:pt x="92719" y="33148"/>
                  <a:pt x="84445" y="19599"/>
                  <a:pt x="75915" y="11823"/>
                </a:cubicBezTo>
                <a:cubicBezTo>
                  <a:pt x="66874" y="3293"/>
                  <a:pt x="55586" y="535"/>
                  <a:pt x="43546" y="25"/>
                </a:cubicBezTo>
                <a:cubicBezTo>
                  <a:pt x="42966" y="9"/>
                  <a:pt x="42358" y="1"/>
                  <a:pt x="417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6189" tIns="76189" rIns="76189" bIns="76189" anchor="ctr" anchorCtr="0">
            <a:noAutofit/>
          </a:bodyPr>
          <a:lstStyle/>
          <a:p>
            <a:pPr algn="ctr"/>
            <a:r>
              <a:rPr lang="en-US" sz="1599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</a:t>
            </a:r>
            <a:endParaRPr sz="1599" i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1" name="Google Shape;567;p53">
            <a:extLst>
              <a:ext uri="{FF2B5EF4-FFF2-40B4-BE49-F238E27FC236}">
                <a16:creationId xmlns:a16="http://schemas.microsoft.com/office/drawing/2014/main" id="{671C7EBA-BDB8-2F48-A215-05DC8436224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856806" flipV="1">
            <a:off x="3715702" y="1694108"/>
            <a:ext cx="1310233" cy="7665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567;p53">
            <a:extLst>
              <a:ext uri="{FF2B5EF4-FFF2-40B4-BE49-F238E27FC236}">
                <a16:creationId xmlns:a16="http://schemas.microsoft.com/office/drawing/2014/main" id="{A845E3A5-B3FF-84A4-5E29-1B9DEADF5A5F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1196699">
            <a:off x="3720470" y="4076267"/>
            <a:ext cx="1300696" cy="544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8CFB18-1E8A-4CA8-6062-DDE21137B32E}"/>
              </a:ext>
            </a:extLst>
          </p:cNvPr>
          <p:cNvSpPr txBox="1"/>
          <p:nvPr/>
        </p:nvSpPr>
        <p:spPr>
          <a:xfrm>
            <a:off x="3810989" y="2974199"/>
            <a:ext cx="211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STAY</a:t>
            </a:r>
            <a:r>
              <a:rPr lang="ru-RU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?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A77AF62-CC67-78D5-C7E3-EC96EB95E401}"/>
              </a:ext>
            </a:extLst>
          </p:cNvPr>
          <p:cNvGrpSpPr/>
          <p:nvPr/>
        </p:nvGrpSpPr>
        <p:grpSpPr>
          <a:xfrm>
            <a:off x="5657194" y="132340"/>
            <a:ext cx="3422926" cy="2415082"/>
            <a:chOff x="6010993" y="142652"/>
            <a:chExt cx="2999977" cy="255678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0568F0F-4D09-79F1-95E5-22F21C087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49956" y="142652"/>
              <a:ext cx="2349500" cy="255678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DEB9F-D366-1005-ACA4-CBFC6470B18C}"/>
                </a:ext>
              </a:extLst>
            </p:cNvPr>
            <p:cNvSpPr txBox="1"/>
            <p:nvPr/>
          </p:nvSpPr>
          <p:spPr>
            <a:xfrm>
              <a:off x="6010993" y="1184337"/>
              <a:ext cx="2999977" cy="127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WILL  +  subject +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инфинитив </a:t>
              </a:r>
            </a:p>
            <a:p>
              <a:pPr algn="ctr"/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без</a:t>
              </a:r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 </a:t>
              </a:r>
              <a:r>
                <a:rPr lang="ru-RU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egoe Print" panose="02000800000000000000" pitchFamily="2" charset="0"/>
                </a:rPr>
                <a:t>частицы </a:t>
              </a:r>
            </a:p>
            <a:p>
              <a:pPr algn="ctr"/>
              <a:r>
                <a:rPr lang="en-US" b="1" i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" panose="0208090404030B020404" pitchFamily="18" charset="0"/>
                </a:rPr>
                <a:t>to</a:t>
              </a:r>
              <a:endPara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8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504B9E-10DA-33B0-E08E-37257BC5E19D}"/>
              </a:ext>
            </a:extLst>
          </p:cNvPr>
          <p:cNvSpPr txBox="1"/>
          <p:nvPr/>
        </p:nvSpPr>
        <p:spPr>
          <a:xfrm>
            <a:off x="813174" y="2943176"/>
            <a:ext cx="211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WILL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136288A1-0D52-02BE-CA24-D0A02738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2698" y1="40808" x2="42540" y2="40390"/>
                        <a14:foregroundMark x1="23492" y1="20056" x2="21587" y2="36490"/>
                        <a14:foregroundMark x1="31429" y1="21588" x2="27619" y2="34262"/>
                        <a14:foregroundMark x1="41587" y1="17967" x2="50476" y2="32869"/>
                        <a14:foregroundMark x1="48254" y1="18245" x2="53968" y2="32451"/>
                        <a14:foregroundMark x1="58730" y1="21448" x2="53333" y2="34819"/>
                        <a14:foregroundMark x1="54921" y1="83565" x2="69206" y2="97493"/>
                        <a14:foregroundMark x1="60952" y1="98189" x2="60952" y2="9108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391" y="1823253"/>
            <a:ext cx="8079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8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98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166413" y="548672"/>
            <a:ext cx="1645740" cy="2048617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60786" y="1542799"/>
                  <a:ext cx="358823" cy="627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950" y="1953941"/>
                  <a:ext cx="2299375" cy="54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5808" y="3169630"/>
                  <a:ext cx="1049780" cy="584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0146" y="3712521"/>
                  <a:ext cx="1693144" cy="18849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402939" y="753843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УПОТРЕБЛЕНИЕ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65" y="4943832"/>
            <a:ext cx="5319433" cy="433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69186F-15DA-93C8-185F-32904EB0BDA8}"/>
              </a:ext>
            </a:extLst>
          </p:cNvPr>
          <p:cNvSpPr txBox="1"/>
          <p:nvPr/>
        </p:nvSpPr>
        <p:spPr>
          <a:xfrm>
            <a:off x="1703965" y="1517442"/>
            <a:ext cx="84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употребляется, когда идет речь: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D21E9E-E871-8E50-38D7-E35FBB84C370}"/>
              </a:ext>
            </a:extLst>
          </p:cNvPr>
          <p:cNvSpPr txBox="1"/>
          <p:nvPr/>
        </p:nvSpPr>
        <p:spPr>
          <a:xfrm>
            <a:off x="2483382" y="2026356"/>
            <a:ext cx="422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 сиюминутных решениях: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A1B4DD-75B5-0D01-7E31-63E7D8CD3742}"/>
              </a:ext>
            </a:extLst>
          </p:cNvPr>
          <p:cNvSpPr txBox="1"/>
          <p:nvPr/>
        </p:nvSpPr>
        <p:spPr>
          <a:xfrm>
            <a:off x="2483382" y="2458957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 like these shoes. I’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ll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 but them.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7122F0-DAB9-5972-0D2C-FE137511AD01}"/>
              </a:ext>
            </a:extLst>
          </p:cNvPr>
          <p:cNvSpPr txBox="1"/>
          <p:nvPr/>
        </p:nvSpPr>
        <p:spPr>
          <a:xfrm>
            <a:off x="554887" y="2946282"/>
            <a:ext cx="844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 прогнозах и предсказаниях на будущее обычно с выражениями</a:t>
            </a:r>
          </a:p>
          <a:p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   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 think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 hope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 believe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 expect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;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наречиями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probably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,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perhaps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166BF8-B3AE-0E37-B6A9-3A890D61EEB9}"/>
              </a:ext>
            </a:extLst>
          </p:cNvPr>
          <p:cNvSpPr txBox="1"/>
          <p:nvPr/>
        </p:nvSpPr>
        <p:spPr>
          <a:xfrm>
            <a:off x="1986861" y="3820804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 think they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will be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able to solve the problem.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C923A2-B2D2-DBCB-35C6-30386A25CD10}"/>
              </a:ext>
            </a:extLst>
          </p:cNvPr>
          <p:cNvSpPr txBox="1"/>
          <p:nvPr/>
        </p:nvSpPr>
        <p:spPr>
          <a:xfrm>
            <a:off x="2119022" y="4253028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Perhaps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 Frank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will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 change his mind about it.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D661E6-BD30-80A9-0E05-4D68B7B21F0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 rot="20970075">
            <a:off x="611971" y="501070"/>
            <a:ext cx="1871411" cy="87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F7D62D20-1950-5C06-8A36-8DC6B3C3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21" y="4542385"/>
            <a:ext cx="1781124" cy="1001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6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166413" y="548672"/>
            <a:ext cx="1645740" cy="2048617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60786" y="1542736"/>
                  <a:ext cx="358823" cy="627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950" y="1953941"/>
                  <a:ext cx="2299375" cy="54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5808" y="3169630"/>
                  <a:ext cx="1049780" cy="584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0146" y="3712521"/>
                  <a:ext cx="1693144" cy="18849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431701" y="742386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УПОТРЕБЛЕНИЕ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65" y="4943832"/>
            <a:ext cx="5319433" cy="433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69186F-15DA-93C8-185F-32904EB0BDA8}"/>
              </a:ext>
            </a:extLst>
          </p:cNvPr>
          <p:cNvSpPr txBox="1"/>
          <p:nvPr/>
        </p:nvSpPr>
        <p:spPr>
          <a:xfrm>
            <a:off x="1703965" y="1517442"/>
            <a:ext cx="84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употребляется, когда идет речь: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D21E9E-E871-8E50-38D7-E35FBB84C370}"/>
              </a:ext>
            </a:extLst>
          </p:cNvPr>
          <p:cNvSpPr txBox="1"/>
          <p:nvPr/>
        </p:nvSpPr>
        <p:spPr>
          <a:xfrm>
            <a:off x="1433900" y="2005354"/>
            <a:ext cx="84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об обещаниях (обычно с глаголами 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promise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/</a:t>
            </a:r>
            <a:r>
              <a:rPr lang="en-US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swear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)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A1B4DD-75B5-0D01-7E31-63E7D8CD3742}"/>
              </a:ext>
            </a:extLst>
          </p:cNvPr>
          <p:cNvSpPr txBox="1"/>
          <p:nvPr/>
        </p:nvSpPr>
        <p:spPr>
          <a:xfrm>
            <a:off x="1927857" y="2498481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promise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I’ll take you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to the museum tomorrow.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D661E6-BD30-80A9-0E05-4D68B7B21F0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 rot="20970075">
            <a:off x="611971" y="501070"/>
            <a:ext cx="1871411" cy="87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F7D62D20-1950-5C06-8A36-8DC6B3C3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6" y="4528242"/>
            <a:ext cx="1787008" cy="10051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945E7-D8E7-EFF8-38EE-D260B1941181}"/>
              </a:ext>
            </a:extLst>
          </p:cNvPr>
          <p:cNvSpPr txBox="1"/>
          <p:nvPr/>
        </p:nvSpPr>
        <p:spPr>
          <a:xfrm>
            <a:off x="3618729" y="2862603"/>
            <a:ext cx="166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об угрозах: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9EE9A-1425-209E-B329-FF3F74973C9A}"/>
              </a:ext>
            </a:extLst>
          </p:cNvPr>
          <p:cNvSpPr txBox="1"/>
          <p:nvPr/>
        </p:nvSpPr>
        <p:spPr>
          <a:xfrm>
            <a:off x="1540188" y="3279130"/>
            <a:ext cx="625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Lie to me again and it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will be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the end of our friendship.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C98C6-A315-2B1C-98D1-57631A2FD225}"/>
              </a:ext>
            </a:extLst>
          </p:cNvPr>
          <p:cNvSpPr txBox="1"/>
          <p:nvPr/>
        </p:nvSpPr>
        <p:spPr>
          <a:xfrm>
            <a:off x="3154993" y="3772257"/>
            <a:ext cx="260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предупреждениях</a:t>
            </a:r>
            <a:r>
              <a:rPr lang="en-US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0FB3AE-E6CD-37CA-4E34-4AFB397D334A}"/>
              </a:ext>
            </a:extLst>
          </p:cNvPr>
          <p:cNvSpPr txBox="1"/>
          <p:nvPr/>
        </p:nvSpPr>
        <p:spPr>
          <a:xfrm>
            <a:off x="2037361" y="4238580"/>
            <a:ext cx="625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Drive more carefully or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you’ll have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a accident.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5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002704" y="3053959"/>
            <a:ext cx="1645740" cy="2048617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60786" y="1542736"/>
                  <a:ext cx="358823" cy="627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950" y="1953941"/>
                  <a:ext cx="2299375" cy="54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5808" y="3169630"/>
                  <a:ext cx="1049780" cy="584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0146" y="3712521"/>
                  <a:ext cx="1693144" cy="18849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431701" y="742386"/>
            <a:ext cx="290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УПОТРЕБЛЕНИЕ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60" y="4953516"/>
            <a:ext cx="5319433" cy="433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69186F-15DA-93C8-185F-32904EB0BDA8}"/>
              </a:ext>
            </a:extLst>
          </p:cNvPr>
          <p:cNvSpPr txBox="1"/>
          <p:nvPr/>
        </p:nvSpPr>
        <p:spPr>
          <a:xfrm>
            <a:off x="1659989" y="1403435"/>
            <a:ext cx="84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употребляется, когда идет речь: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D21E9E-E871-8E50-38D7-E35FBB84C370}"/>
              </a:ext>
            </a:extLst>
          </p:cNvPr>
          <p:cNvSpPr txBox="1"/>
          <p:nvPr/>
        </p:nvSpPr>
        <p:spPr>
          <a:xfrm>
            <a:off x="3700125" y="1845673"/>
            <a:ext cx="287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 надежде: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A1B4DD-75B5-0D01-7E31-63E7D8CD3742}"/>
              </a:ext>
            </a:extLst>
          </p:cNvPr>
          <p:cNvSpPr txBox="1"/>
          <p:nvPr/>
        </p:nvSpPr>
        <p:spPr>
          <a:xfrm>
            <a:off x="2379391" y="2300863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He hopes they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will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choose him for the job.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D661E6-BD30-80A9-0E05-4D68B7B21F0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 rot="20970075">
            <a:off x="611971" y="501070"/>
            <a:ext cx="1871411" cy="87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53EF-3016-F71D-0085-793EC308DF22}"/>
              </a:ext>
            </a:extLst>
          </p:cNvPr>
          <p:cNvSpPr txBox="1"/>
          <p:nvPr/>
        </p:nvSpPr>
        <p:spPr>
          <a:xfrm>
            <a:off x="3430804" y="2779255"/>
            <a:ext cx="287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 предложениях: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BAC3-6930-D1B9-20D8-6630EE0ADFBB}"/>
              </a:ext>
            </a:extLst>
          </p:cNvPr>
          <p:cNvSpPr txBox="1"/>
          <p:nvPr/>
        </p:nvSpPr>
        <p:spPr>
          <a:xfrm>
            <a:off x="3249762" y="3249102"/>
            <a:ext cx="554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I’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ll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 make you some coffee.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7C758-6DEB-4F2B-BD8D-C43B1DB24966}"/>
              </a:ext>
            </a:extLst>
          </p:cNvPr>
          <p:cNvSpPr txBox="1"/>
          <p:nvPr/>
        </p:nvSpPr>
        <p:spPr>
          <a:xfrm>
            <a:off x="2059040" y="3778789"/>
            <a:ext cx="502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об информации о будущих действиях: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C98191-1A65-3131-49E1-C971AEAC7D94}"/>
              </a:ext>
            </a:extLst>
          </p:cNvPr>
          <p:cNvSpPr txBox="1"/>
          <p:nvPr/>
        </p:nvSpPr>
        <p:spPr>
          <a:xfrm>
            <a:off x="3249762" y="4347730"/>
            <a:ext cx="29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It </a:t>
            </a:r>
            <a:r>
              <a:rPr lang="en-US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will be </a:t>
            </a:r>
            <a:r>
              <a: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panose="03050602040202020205" pitchFamily="66" charset="0"/>
              </a:rPr>
              <a:t>spring soon.</a:t>
            </a:r>
            <a:endParaRPr lang="ru-RU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3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  <p:bldP spid="9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952CF8EA-A900-78FB-8ECD-F8C56A14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AD849D-4BCE-99AA-8B84-A9C7EBF0E3BC}"/>
              </a:ext>
            </a:extLst>
          </p:cNvPr>
          <p:cNvGrpSpPr/>
          <p:nvPr/>
        </p:nvGrpSpPr>
        <p:grpSpPr>
          <a:xfrm>
            <a:off x="7002704" y="3053959"/>
            <a:ext cx="1645740" cy="2048617"/>
            <a:chOff x="714375" y="1436688"/>
            <a:chExt cx="3071813" cy="4224337"/>
          </a:xfrm>
        </p:grpSpPr>
        <p:pic>
          <p:nvPicPr>
            <p:cNvPr id="4" name="Picture 5" descr="Tiza_Escuchar">
              <a:extLst>
                <a:ext uri="{FF2B5EF4-FFF2-40B4-BE49-F238E27FC236}">
                  <a16:creationId xmlns:a16="http://schemas.microsoft.com/office/drawing/2014/main" id="{FF15CCC0-5972-2B6F-3B94-329A7B870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1436688"/>
              <a:ext cx="3071813" cy="42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14:cNvPr>
                <p14:cNvContentPartPr/>
                <p14:nvPr/>
              </p14:nvContentPartPr>
              <p14:xfrm>
                <a:off x="2182878" y="1567291"/>
                <a:ext cx="314640" cy="578160"/>
              </p14:xfrm>
            </p:contentPart>
          </mc:Choice>
          <mc:Fallback xmlns="">
            <p:pic>
              <p:nvPicPr>
                <p:cNvPr id="5" name="4 Entrada de lápiz">
                  <a:extLst>
                    <a:ext uri="{FF2B5EF4-FFF2-40B4-BE49-F238E27FC236}">
                      <a16:creationId xmlns:a16="http://schemas.microsoft.com/office/drawing/2014/main" id="{3B207F4D-04A1-6CF7-E803-B66D547222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60786" y="1542736"/>
                  <a:ext cx="358823" cy="627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14:cNvPr>
                <p14:cNvContentPartPr/>
                <p14:nvPr/>
              </p14:nvContentPartPr>
              <p14:xfrm>
                <a:off x="926118" y="1978411"/>
                <a:ext cx="2255040" cy="496080"/>
              </p14:xfrm>
            </p:contentPart>
          </mc:Choice>
          <mc:Fallback xmlns="">
            <p:pic>
              <p:nvPicPr>
                <p:cNvPr id="6" name="5 Entrada de lápiz">
                  <a:extLst>
                    <a:ext uri="{FF2B5EF4-FFF2-40B4-BE49-F238E27FC236}">
                      <a16:creationId xmlns:a16="http://schemas.microsoft.com/office/drawing/2014/main" id="{5C3752F3-4313-B165-05F6-D537C446D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950" y="1953941"/>
                  <a:ext cx="2299375" cy="545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14:cNvPr>
                <p14:cNvContentPartPr/>
                <p14:nvPr/>
              </p14:nvContentPartPr>
              <p14:xfrm>
                <a:off x="1607958" y="3194131"/>
                <a:ext cx="1005480" cy="535320"/>
              </p14:xfrm>
            </p:contentPart>
          </mc:Choice>
          <mc:Fallback xmlns="">
            <p:pic>
              <p:nvPicPr>
                <p:cNvPr id="7" name="18 Entrada de lápiz">
                  <a:extLst>
                    <a:ext uri="{FF2B5EF4-FFF2-40B4-BE49-F238E27FC236}">
                      <a16:creationId xmlns:a16="http://schemas.microsoft.com/office/drawing/2014/main" id="{C69F13DE-6EC0-AB03-088E-BDDD5AD202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5808" y="3169630"/>
                  <a:ext cx="1049780" cy="584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14:cNvPr>
                <p14:cNvContentPartPr/>
                <p14:nvPr/>
              </p14:nvContentPartPr>
              <p14:xfrm>
                <a:off x="1932318" y="3737011"/>
                <a:ext cx="1648800" cy="1836000"/>
              </p14:xfrm>
            </p:contentPart>
          </mc:Choice>
          <mc:Fallback xmlns="">
            <p:pic>
              <p:nvPicPr>
                <p:cNvPr id="8" name="13316 Entrada de lápiz">
                  <a:extLst>
                    <a:ext uri="{FF2B5EF4-FFF2-40B4-BE49-F238E27FC236}">
                      <a16:creationId xmlns:a16="http://schemas.microsoft.com/office/drawing/2014/main" id="{447F99EC-64E7-BC2D-D680-A412B622F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0146" y="3712521"/>
                  <a:ext cx="1693144" cy="18849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235F63-F4D5-A84E-CC65-243BED3F39FF}"/>
              </a:ext>
            </a:extLst>
          </p:cNvPr>
          <p:cNvSpPr txBox="1"/>
          <p:nvPr/>
        </p:nvSpPr>
        <p:spPr>
          <a:xfrm>
            <a:off x="3051914" y="325597"/>
            <a:ext cx="299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FUTURE SIMPLE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20DF2-D2D6-CB53-FD52-0AC89F4E46B5}"/>
              </a:ext>
            </a:extLst>
          </p:cNvPr>
          <p:cNvSpPr txBox="1"/>
          <p:nvPr/>
        </p:nvSpPr>
        <p:spPr>
          <a:xfrm>
            <a:off x="3186102" y="755871"/>
            <a:ext cx="314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УКАЗАТЕЛИ ВРЕМЕНИ</a:t>
            </a:r>
            <a:endParaRPr lang="ru-RU" sz="1600" b="1" i="1" u="sng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CCE6C-7FF5-CADA-710A-62F0C6BB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13" y="4943160"/>
            <a:ext cx="5319433" cy="433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AB15F2-FA01-9F47-75C8-E0602E81A5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1410" y="1276081"/>
            <a:ext cx="2999977" cy="34962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55AC41-16C1-8692-9DA8-ED5957BC1F6F}"/>
              </a:ext>
            </a:extLst>
          </p:cNvPr>
          <p:cNvSpPr txBox="1"/>
          <p:nvPr/>
        </p:nvSpPr>
        <p:spPr>
          <a:xfrm>
            <a:off x="3151271" y="1645000"/>
            <a:ext cx="299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tomorrow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CC3A3-692C-C0F6-1915-DD6D5C336FBA}"/>
              </a:ext>
            </a:extLst>
          </p:cNvPr>
          <p:cNvSpPr txBox="1"/>
          <p:nvPr/>
        </p:nvSpPr>
        <p:spPr>
          <a:xfrm>
            <a:off x="3124558" y="1994820"/>
            <a:ext cx="299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the day after tomorrow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EA8FAD-FD77-95D8-29FD-34BEEDFAEA95}"/>
              </a:ext>
            </a:extLst>
          </p:cNvPr>
          <p:cNvSpPr txBox="1"/>
          <p:nvPr/>
        </p:nvSpPr>
        <p:spPr>
          <a:xfrm>
            <a:off x="3177984" y="2632381"/>
            <a:ext cx="299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next week/</a:t>
            </a:r>
          </a:p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month/year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B673C-1079-105B-DAA4-CF34A4942D15}"/>
              </a:ext>
            </a:extLst>
          </p:cNvPr>
          <p:cNvSpPr txBox="1"/>
          <p:nvPr/>
        </p:nvSpPr>
        <p:spPr>
          <a:xfrm>
            <a:off x="3177984" y="3321472"/>
            <a:ext cx="299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soon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AD624-6587-3484-820A-8FA83F743773}"/>
              </a:ext>
            </a:extLst>
          </p:cNvPr>
          <p:cNvSpPr txBox="1"/>
          <p:nvPr/>
        </p:nvSpPr>
        <p:spPr>
          <a:xfrm>
            <a:off x="3197204" y="3666201"/>
            <a:ext cx="299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in a week/</a:t>
            </a:r>
          </a:p>
          <a:p>
            <a:pPr algn="ctr"/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month/year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800000000000000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5AC336-51D0-40B2-7441-E5A2F89BB40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856"/>
          <a:stretch/>
        </p:blipFill>
        <p:spPr>
          <a:xfrm>
            <a:off x="11102" y="2857500"/>
            <a:ext cx="3175000" cy="26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285</Words>
  <Application>Microsoft Macintosh PowerPoint</Application>
  <PresentationFormat>Экран (16:10)</PresentationFormat>
  <Paragraphs>92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Chalkboard</vt:lpstr>
      <vt:lpstr>Comic Sans MS</vt:lpstr>
      <vt:lpstr>Cooper Black</vt:lpstr>
      <vt:lpstr>Georgia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2023-09-02T11:51:24Z</dcterms:created>
  <dcterms:modified xsi:type="dcterms:W3CDTF">2023-11-04T09:51:42Z</dcterms:modified>
</cp:coreProperties>
</file>